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oboto"/>
      <p:regular r:id="rId37"/>
      <p:bold r:id="rId38"/>
      <p:italic r:id="rId39"/>
      <p:boldItalic r:id="rId40"/>
    </p:embeddedFont>
    <p:embeddedFont>
      <p:font typeface="Nunito Sans Light"/>
      <p:regular r:id="rId41"/>
      <p:bold r:id="rId42"/>
      <p:italic r:id="rId43"/>
      <p:boldItalic r:id="rId44"/>
    </p:embeddedFont>
    <p:embeddedFont>
      <p:font typeface="Assistant Light"/>
      <p:regular r:id="rId45"/>
      <p:bold r:id="rId46"/>
    </p:embeddedFont>
    <p:embeddedFont>
      <p:font typeface="Fira Sans Extra Condensed Medium"/>
      <p:regular r:id="rId47"/>
      <p:bold r:id="rId48"/>
      <p:italic r:id="rId49"/>
      <p:boldItalic r:id="rId50"/>
    </p:embeddedFont>
    <p:embeddedFont>
      <p:font typeface="Pontano Sans"/>
      <p:regular r:id="rId51"/>
    </p:embeddedFont>
    <p:embeddedFont>
      <p:font typeface="Nunito Sans Black"/>
      <p:bold r:id="rId52"/>
      <p:boldItalic r:id="rId53"/>
    </p:embeddedFont>
    <p:embeddedFont>
      <p:font typeface="Nunito Sans ExtraBold"/>
      <p:bold r:id="rId54"/>
      <p:boldItalic r:id="rId55"/>
    </p:embeddedFont>
    <p:embeddedFont>
      <p:font typeface="Nunito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760">
          <p15:clr>
            <a:srgbClr val="9AA0A6"/>
          </p15:clr>
        </p15:guide>
        <p15:guide id="2" pos="4215">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8" name="Alan Palayi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760"/>
        <p:guide pos="421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NunitoSansLight-bold.fntdata"/><Relationship Id="rId41" Type="http://schemas.openxmlformats.org/officeDocument/2006/relationships/font" Target="fonts/NunitoSansLight-regular.fntdata"/><Relationship Id="rId44" Type="http://schemas.openxmlformats.org/officeDocument/2006/relationships/font" Target="fonts/NunitoSansLight-boldItalic.fntdata"/><Relationship Id="rId43" Type="http://schemas.openxmlformats.org/officeDocument/2006/relationships/font" Target="fonts/NunitoSansLight-italic.fntdata"/><Relationship Id="rId46" Type="http://schemas.openxmlformats.org/officeDocument/2006/relationships/font" Target="fonts/AssistantLight-bold.fntdata"/><Relationship Id="rId45" Type="http://schemas.openxmlformats.org/officeDocument/2006/relationships/font" Target="fonts/Assistant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FiraSansExtraCondensedMedium-bold.fntdata"/><Relationship Id="rId47" Type="http://schemas.openxmlformats.org/officeDocument/2006/relationships/font" Target="fonts/FiraSansExtraCondensedMedium-regular.fntdata"/><Relationship Id="rId49" Type="http://schemas.openxmlformats.org/officeDocument/2006/relationships/font" Target="fonts/FiraSansExtraCondensedMedium-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oboto-regular.fntdata"/><Relationship Id="rId36" Type="http://schemas.openxmlformats.org/officeDocument/2006/relationships/slide" Target="slides/slide30.xml"/><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ontanoSans-regular.fntdata"/><Relationship Id="rId50" Type="http://schemas.openxmlformats.org/officeDocument/2006/relationships/font" Target="fonts/FiraSansExtraCondensedMedium-boldItalic.fntdata"/><Relationship Id="rId53" Type="http://schemas.openxmlformats.org/officeDocument/2006/relationships/font" Target="fonts/NunitoSansBlack-boldItalic.fntdata"/><Relationship Id="rId52" Type="http://schemas.openxmlformats.org/officeDocument/2006/relationships/font" Target="fonts/NunitoSansBlack-bold.fntdata"/><Relationship Id="rId11" Type="http://schemas.openxmlformats.org/officeDocument/2006/relationships/slide" Target="slides/slide5.xml"/><Relationship Id="rId55" Type="http://schemas.openxmlformats.org/officeDocument/2006/relationships/font" Target="fonts/NunitoSansExtraBold-boldItalic.fntdata"/><Relationship Id="rId10" Type="http://schemas.openxmlformats.org/officeDocument/2006/relationships/slide" Target="slides/slide4.xml"/><Relationship Id="rId54" Type="http://schemas.openxmlformats.org/officeDocument/2006/relationships/font" Target="fonts/NunitoSansExtraBold-bold.fntdata"/><Relationship Id="rId13" Type="http://schemas.openxmlformats.org/officeDocument/2006/relationships/slide" Target="slides/slide7.xml"/><Relationship Id="rId57" Type="http://schemas.openxmlformats.org/officeDocument/2006/relationships/font" Target="fonts/NunitoSans-bold.fntdata"/><Relationship Id="rId12" Type="http://schemas.openxmlformats.org/officeDocument/2006/relationships/slide" Target="slides/slide6.xml"/><Relationship Id="rId56" Type="http://schemas.openxmlformats.org/officeDocument/2006/relationships/font" Target="fonts/NunitoSans-regular.fntdata"/><Relationship Id="rId15" Type="http://schemas.openxmlformats.org/officeDocument/2006/relationships/slide" Target="slides/slide9.xml"/><Relationship Id="rId59" Type="http://schemas.openxmlformats.org/officeDocument/2006/relationships/font" Target="fonts/NunitoSans-boldItalic.fntdata"/><Relationship Id="rId14" Type="http://schemas.openxmlformats.org/officeDocument/2006/relationships/slide" Target="slides/slide8.xml"/><Relationship Id="rId58" Type="http://schemas.openxmlformats.org/officeDocument/2006/relationships/font" Target="fonts/NunitoSans-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6-21T16:36:31.109">
    <p:pos x="6000" y="0"/>
    <p:text>Script: 
Let us now discuss about the components we have used. This includes the hardware, software and the communication between the two.</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6-21T16:51:39.078">
    <p:pos x="6000" y="0"/>
    <p:text>Script:
For the hardware, we have-
The Raspberry Pi which is booted the the HA OS and acts as the local server for our project. It collects and stores the data received and after processing uploads it to the Cloud platform.
The NodeMCU is the microcontroller for this project and acts as a hub to collect and send data to the sensor and nodes.
A USB Camera.
PIR Motion Sensor.
Magnetic Reed Switch is the contact sensor that is attached to the door/window and can be used to detect forced entry. The trigger shows the status of Open/Close on the HA platform</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06-21T17:38:21.385">
    <p:pos x="6000" y="0"/>
    <p:text>Script:
Here I'm going to discuss about the communication between the components.
Our system is divided into 2 groups-
The Pi group that is connected to the internet via the ethernet cable which provides a physical internet connection. the Pi acts as a local server and connects to the HA platform.
The microcontroller group consists of NodeMCU and sensors. The NodeMCU communicates with the sensors and nodes using the ESP SoC chip and follows the ESP protocol to communicate with the local server through MQTT.</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06-21T17:10:17.663">
    <p:pos x="6000" y="0"/>
    <p:text>Script:
For the Software components I'm first gonna speak about HA. It is a open source software which is used for local control and privacy. The is the building block for our project and is used to connect the microcontroller and pi to the cloud using integrations like ESPHome and MQTT broker. The HA has the ability to store data locally and cloud.
The other software we are going to use is the Deepstack integration on the HA. It is a computer vision software that can be used to implement motion detect and run facial recognition scans. The software has to be manually taught to new faces to improve recognition accuracy and database.
The IFTTT is used in the back-end to implement automations and GServices. It communicates using the MQTT protocol.</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2-06-21T18:15:15.020">
    <p:pos x="6000" y="0"/>
    <p:text>Script:
The is the demonstration overview of the set up of the sensors with the ESPHome. The sensors include-
-
The demonstration will include the OTA update, sensor status, and data logs.</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2-06-21T16:21:38.955">
    <p:pos x="6000" y="0"/>
    <p:text>Script:
The following is the timeline we decided on for our project. Over the weeks we have tried to work in pace in order to match it up. And here we are, in the final week for the submission of our project.</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06-21T16:21:12.470">
    <p:pos x="6000" y="0"/>
    <p:text>Script:
These are the references we have used to research and learn more about Home Assistant, it's automations, OpenCV and various presence detection.</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2-06-21T16:21:04.081">
    <p:pos x="6000" y="0"/>
    <p:text>Script:
Thank you for your time and we are open to questions.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35c501e19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35c501e19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35c501e19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35c501e19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58d3b44f0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8d3b44f0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347ff6b6d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347ff6b6d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347ff6b6d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347ff6b6d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347ff6b6d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347ff6b6d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347ff6b6d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347ff6b6d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347ff6b6d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347ff6b6d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35d18424a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35d18424a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35d18424a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35d18424a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58d3b44f0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8d3b44f0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35d18424a4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35d18424a4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58d3b44f0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8d3b44f0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5ef6e01a5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5ef6e01a5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32b65ad04b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32b65ad04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5e4b937d39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e4b937d39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58d3b44f0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58d3b44f0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32b65ad04b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32b65ad04b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58d3b44f0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58d3b44f0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5ef6e01a56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5ef6e01a56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58c66ba33b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58c66ba33b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5e4b937d3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e4b937d3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These are the contents we are going to glance over in this presentation.</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5ef6e01a56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ef6e01a56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5ef6e01a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ef6e01a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32b49156f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32b49156f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5ef6e01a56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ef6e01a56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32b49156f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32b49156f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58d3b44f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8d3b44f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p:nvPr/>
        </p:nvSpPr>
        <p:spPr>
          <a:xfrm>
            <a:off x="5089700" y="-20175"/>
            <a:ext cx="4094650" cy="5190575"/>
          </a:xfrm>
          <a:custGeom>
            <a:rect b="b" l="l" r="r" t="t"/>
            <a:pathLst>
              <a:path extrusionOk="0" h="207623" w="163786">
                <a:moveTo>
                  <a:pt x="0" y="0"/>
                </a:moveTo>
                <a:lnTo>
                  <a:pt x="26895" y="207623"/>
                </a:lnTo>
                <a:lnTo>
                  <a:pt x="163786" y="207623"/>
                </a:lnTo>
                <a:lnTo>
                  <a:pt x="163786" y="538"/>
                </a:lnTo>
                <a:close/>
              </a:path>
            </a:pathLst>
          </a:custGeom>
          <a:solidFill>
            <a:schemeClr val="dk1"/>
          </a:solidFill>
          <a:ln>
            <a:noFill/>
          </a:ln>
        </p:spPr>
      </p:sp>
      <p:sp>
        <p:nvSpPr>
          <p:cNvPr id="10" name="Google Shape;10;p2"/>
          <p:cNvSpPr txBox="1"/>
          <p:nvPr>
            <p:ph type="ctrTitle"/>
          </p:nvPr>
        </p:nvSpPr>
        <p:spPr>
          <a:xfrm>
            <a:off x="4863802" y="1290175"/>
            <a:ext cx="36396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3000"/>
              <a:buFont typeface="Nunito Sans ExtraBold"/>
              <a:buNone/>
              <a:defRPr sz="30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Clr>
                <a:schemeClr val="lt1"/>
              </a:buClr>
              <a:buSzPts val="3000"/>
              <a:buNone/>
              <a:defRPr sz="3000">
                <a:solidFill>
                  <a:schemeClr val="lt1"/>
                </a:solidFill>
              </a:defRPr>
            </a:lvl2pPr>
            <a:lvl3pPr lvl="2" rtl="0" algn="r">
              <a:spcBef>
                <a:spcPts val="0"/>
              </a:spcBef>
              <a:spcAft>
                <a:spcPts val="0"/>
              </a:spcAft>
              <a:buClr>
                <a:schemeClr val="lt1"/>
              </a:buClr>
              <a:buSzPts val="3000"/>
              <a:buNone/>
              <a:defRPr sz="3000">
                <a:solidFill>
                  <a:schemeClr val="lt1"/>
                </a:solidFill>
              </a:defRPr>
            </a:lvl3pPr>
            <a:lvl4pPr lvl="3" rtl="0" algn="r">
              <a:spcBef>
                <a:spcPts val="0"/>
              </a:spcBef>
              <a:spcAft>
                <a:spcPts val="0"/>
              </a:spcAft>
              <a:buClr>
                <a:schemeClr val="lt1"/>
              </a:buClr>
              <a:buSzPts val="3000"/>
              <a:buNone/>
              <a:defRPr sz="3000">
                <a:solidFill>
                  <a:schemeClr val="lt1"/>
                </a:solidFill>
              </a:defRPr>
            </a:lvl4pPr>
            <a:lvl5pPr lvl="4" rtl="0" algn="r">
              <a:spcBef>
                <a:spcPts val="0"/>
              </a:spcBef>
              <a:spcAft>
                <a:spcPts val="0"/>
              </a:spcAft>
              <a:buClr>
                <a:schemeClr val="lt1"/>
              </a:buClr>
              <a:buSzPts val="3000"/>
              <a:buNone/>
              <a:defRPr sz="3000">
                <a:solidFill>
                  <a:schemeClr val="lt1"/>
                </a:solidFill>
              </a:defRPr>
            </a:lvl5pPr>
            <a:lvl6pPr lvl="5" rtl="0" algn="r">
              <a:spcBef>
                <a:spcPts val="0"/>
              </a:spcBef>
              <a:spcAft>
                <a:spcPts val="0"/>
              </a:spcAft>
              <a:buClr>
                <a:schemeClr val="lt1"/>
              </a:buClr>
              <a:buSzPts val="3000"/>
              <a:buNone/>
              <a:defRPr sz="3000">
                <a:solidFill>
                  <a:schemeClr val="lt1"/>
                </a:solidFill>
              </a:defRPr>
            </a:lvl6pPr>
            <a:lvl7pPr lvl="6" rtl="0" algn="r">
              <a:spcBef>
                <a:spcPts val="0"/>
              </a:spcBef>
              <a:spcAft>
                <a:spcPts val="0"/>
              </a:spcAft>
              <a:buClr>
                <a:schemeClr val="lt1"/>
              </a:buClr>
              <a:buSzPts val="3000"/>
              <a:buNone/>
              <a:defRPr sz="3000">
                <a:solidFill>
                  <a:schemeClr val="lt1"/>
                </a:solidFill>
              </a:defRPr>
            </a:lvl7pPr>
            <a:lvl8pPr lvl="7" rtl="0" algn="r">
              <a:spcBef>
                <a:spcPts val="0"/>
              </a:spcBef>
              <a:spcAft>
                <a:spcPts val="0"/>
              </a:spcAft>
              <a:buClr>
                <a:schemeClr val="lt1"/>
              </a:buClr>
              <a:buSzPts val="3000"/>
              <a:buNone/>
              <a:defRPr sz="3000">
                <a:solidFill>
                  <a:schemeClr val="lt1"/>
                </a:solidFill>
              </a:defRPr>
            </a:lvl8pPr>
            <a:lvl9pPr lvl="8" rtl="0" algn="r">
              <a:spcBef>
                <a:spcPts val="0"/>
              </a:spcBef>
              <a:spcAft>
                <a:spcPts val="0"/>
              </a:spcAft>
              <a:buClr>
                <a:schemeClr val="lt1"/>
              </a:buClr>
              <a:buSzPts val="3000"/>
              <a:buNone/>
              <a:defRPr sz="3000">
                <a:solidFill>
                  <a:schemeClr val="lt1"/>
                </a:solidFill>
              </a:defRPr>
            </a:lvl9pPr>
          </a:lstStyle>
          <a:p/>
        </p:txBody>
      </p:sp>
      <p:sp>
        <p:nvSpPr>
          <p:cNvPr id="11" name="Google Shape;11;p2"/>
          <p:cNvSpPr txBox="1"/>
          <p:nvPr>
            <p:ph idx="1" type="subTitle"/>
          </p:nvPr>
        </p:nvSpPr>
        <p:spPr>
          <a:xfrm>
            <a:off x="4151302" y="27576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p:txBody>
      </p:sp>
    </p:spTree>
  </p:cSld>
  <p:clrMapOvr>
    <a:masterClrMapping/>
  </p:clrMapOvr>
  <p:extLst>
    <p:ext uri="{DCECCB84-F9BA-43D5-87BE-67443E8EF086}">
      <p15:sldGuideLst>
        <p15:guide id="1" pos="255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p:cSld name="CUSTOM_15_1_1_2_1">
    <p:spTree>
      <p:nvGrpSpPr>
        <p:cNvPr id="82" name="Shape 82"/>
        <p:cNvGrpSpPr/>
        <p:nvPr/>
      </p:nvGrpSpPr>
      <p:grpSpPr>
        <a:xfrm>
          <a:off x="0" y="0"/>
          <a:ext cx="0" cy="0"/>
          <a:chOff x="0" y="0"/>
          <a:chExt cx="0" cy="0"/>
        </a:xfrm>
      </p:grpSpPr>
      <p:sp>
        <p:nvSpPr>
          <p:cNvPr id="83" name="Google Shape;83;p11"/>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USTOM_15_1_1_2">
    <p:spTree>
      <p:nvGrpSpPr>
        <p:cNvPr id="84" name="Shape 84"/>
        <p:cNvGrpSpPr/>
        <p:nvPr/>
      </p:nvGrpSpPr>
      <p:grpSpPr>
        <a:xfrm>
          <a:off x="0" y="0"/>
          <a:ext cx="0" cy="0"/>
          <a:chOff x="0" y="0"/>
          <a:chExt cx="0" cy="0"/>
        </a:xfrm>
      </p:grpSpPr>
      <p:sp>
        <p:nvSpPr>
          <p:cNvPr id="85" name="Google Shape;85;p12"/>
          <p:cNvSpPr txBox="1"/>
          <p:nvPr>
            <p:ph type="ctrTitle"/>
          </p:nvPr>
        </p:nvSpPr>
        <p:spPr>
          <a:xfrm>
            <a:off x="6793000" y="405336"/>
            <a:ext cx="1737300" cy="94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
    <p:spTree>
      <p:nvGrpSpPr>
        <p:cNvPr id="86" name="Shape 86"/>
        <p:cNvGrpSpPr/>
        <p:nvPr/>
      </p:nvGrpSpPr>
      <p:grpSpPr>
        <a:xfrm>
          <a:off x="0" y="0"/>
          <a:ext cx="0" cy="0"/>
          <a:chOff x="0" y="0"/>
          <a:chExt cx="0" cy="0"/>
        </a:xfrm>
      </p:grpSpPr>
      <p:sp>
        <p:nvSpPr>
          <p:cNvPr id="87" name="Google Shape;87;p13"/>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2">
    <p:spTree>
      <p:nvGrpSpPr>
        <p:cNvPr id="88" name="Shape 88"/>
        <p:cNvGrpSpPr/>
        <p:nvPr/>
      </p:nvGrpSpPr>
      <p:grpSpPr>
        <a:xfrm>
          <a:off x="0" y="0"/>
          <a:ext cx="0" cy="0"/>
          <a:chOff x="0" y="0"/>
          <a:chExt cx="0" cy="0"/>
        </a:xfrm>
      </p:grpSpPr>
      <p:sp>
        <p:nvSpPr>
          <p:cNvPr id="89" name="Google Shape;89;p14"/>
          <p:cNvSpPr/>
          <p:nvPr/>
        </p:nvSpPr>
        <p:spPr>
          <a:xfrm flipH="1">
            <a:off x="4308501" y="-410756"/>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flipH="1">
            <a:off x="7518426" y="-410756"/>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txBox="1"/>
          <p:nvPr>
            <p:ph type="ctrTitle"/>
          </p:nvPr>
        </p:nvSpPr>
        <p:spPr>
          <a:xfrm flipH="1">
            <a:off x="5526018" y="1652050"/>
            <a:ext cx="17316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800"/>
              <a:buFont typeface="Nunito Sans ExtraBold"/>
              <a:buNone/>
              <a:defRPr b="0" sz="1800">
                <a:solidFill>
                  <a:schemeClr val="dk1"/>
                </a:solidFill>
                <a:latin typeface="Nunito Sans ExtraBold"/>
                <a:ea typeface="Nunito Sans ExtraBold"/>
                <a:cs typeface="Nunito Sans ExtraBold"/>
                <a:sym typeface="Nunito Sans ExtraBold"/>
              </a:defRPr>
            </a:lvl1pPr>
            <a:lvl2pPr lvl="1"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2pPr>
            <a:lvl3pPr lvl="2"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3pPr>
            <a:lvl4pPr lvl="3"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4pPr>
            <a:lvl5pPr lvl="4"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5pPr>
            <a:lvl6pPr lvl="5"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6pPr>
            <a:lvl7pPr lvl="6"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7pPr>
            <a:lvl8pPr lvl="7"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8pPr>
            <a:lvl9pPr lvl="8"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9pPr>
          </a:lstStyle>
          <a:p/>
        </p:txBody>
      </p:sp>
      <p:sp>
        <p:nvSpPr>
          <p:cNvPr id="92" name="Google Shape;92;p14"/>
          <p:cNvSpPr txBox="1"/>
          <p:nvPr>
            <p:ph idx="2" type="ctrTitle"/>
          </p:nvPr>
        </p:nvSpPr>
        <p:spPr>
          <a:xfrm>
            <a:off x="3999944" y="2355535"/>
            <a:ext cx="3281400" cy="80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100"/>
              <a:buFont typeface="Assistant Light"/>
              <a:buNone/>
              <a:defRPr b="0" sz="1100">
                <a:latin typeface="Assistant Light"/>
                <a:ea typeface="Assistant Light"/>
                <a:cs typeface="Assistant Light"/>
                <a:sym typeface="Assistant Light"/>
              </a:defRPr>
            </a:lvl1pPr>
            <a:lvl2pPr lvl="1" rtl="0" algn="r">
              <a:spcBef>
                <a:spcPts val="0"/>
              </a:spcBef>
              <a:spcAft>
                <a:spcPts val="0"/>
              </a:spcAft>
              <a:buSzPts val="1100"/>
              <a:buFont typeface="Assistant Light"/>
              <a:buNone/>
              <a:defRPr b="0" sz="1100">
                <a:latin typeface="Assistant Light"/>
                <a:ea typeface="Assistant Light"/>
                <a:cs typeface="Assistant Light"/>
                <a:sym typeface="Assistant Light"/>
              </a:defRPr>
            </a:lvl2pPr>
            <a:lvl3pPr lvl="2" rtl="0" algn="r">
              <a:spcBef>
                <a:spcPts val="0"/>
              </a:spcBef>
              <a:spcAft>
                <a:spcPts val="0"/>
              </a:spcAft>
              <a:buSzPts val="1100"/>
              <a:buFont typeface="Assistant Light"/>
              <a:buNone/>
              <a:defRPr b="0" sz="1100">
                <a:latin typeface="Assistant Light"/>
                <a:ea typeface="Assistant Light"/>
                <a:cs typeface="Assistant Light"/>
                <a:sym typeface="Assistant Light"/>
              </a:defRPr>
            </a:lvl3pPr>
            <a:lvl4pPr lvl="3" rtl="0" algn="r">
              <a:spcBef>
                <a:spcPts val="0"/>
              </a:spcBef>
              <a:spcAft>
                <a:spcPts val="0"/>
              </a:spcAft>
              <a:buSzPts val="1100"/>
              <a:buFont typeface="Assistant Light"/>
              <a:buNone/>
              <a:defRPr b="0" sz="1100">
                <a:latin typeface="Assistant Light"/>
                <a:ea typeface="Assistant Light"/>
                <a:cs typeface="Assistant Light"/>
                <a:sym typeface="Assistant Light"/>
              </a:defRPr>
            </a:lvl4pPr>
            <a:lvl5pPr lvl="4" rtl="0" algn="r">
              <a:spcBef>
                <a:spcPts val="0"/>
              </a:spcBef>
              <a:spcAft>
                <a:spcPts val="0"/>
              </a:spcAft>
              <a:buSzPts val="1100"/>
              <a:buFont typeface="Assistant Light"/>
              <a:buNone/>
              <a:defRPr b="0" sz="1100">
                <a:latin typeface="Assistant Light"/>
                <a:ea typeface="Assistant Light"/>
                <a:cs typeface="Assistant Light"/>
                <a:sym typeface="Assistant Light"/>
              </a:defRPr>
            </a:lvl5pPr>
            <a:lvl6pPr lvl="5" rtl="0" algn="r">
              <a:spcBef>
                <a:spcPts val="0"/>
              </a:spcBef>
              <a:spcAft>
                <a:spcPts val="0"/>
              </a:spcAft>
              <a:buSzPts val="1100"/>
              <a:buFont typeface="Assistant Light"/>
              <a:buNone/>
              <a:defRPr b="0" sz="1100">
                <a:latin typeface="Assistant Light"/>
                <a:ea typeface="Assistant Light"/>
                <a:cs typeface="Assistant Light"/>
                <a:sym typeface="Assistant Light"/>
              </a:defRPr>
            </a:lvl6pPr>
            <a:lvl7pPr lvl="6" rtl="0" algn="r">
              <a:spcBef>
                <a:spcPts val="0"/>
              </a:spcBef>
              <a:spcAft>
                <a:spcPts val="0"/>
              </a:spcAft>
              <a:buSzPts val="1100"/>
              <a:buFont typeface="Assistant Light"/>
              <a:buNone/>
              <a:defRPr b="0" sz="1100">
                <a:latin typeface="Assistant Light"/>
                <a:ea typeface="Assistant Light"/>
                <a:cs typeface="Assistant Light"/>
                <a:sym typeface="Assistant Light"/>
              </a:defRPr>
            </a:lvl7pPr>
            <a:lvl8pPr lvl="7" rtl="0" algn="r">
              <a:spcBef>
                <a:spcPts val="0"/>
              </a:spcBef>
              <a:spcAft>
                <a:spcPts val="0"/>
              </a:spcAft>
              <a:buSzPts val="1100"/>
              <a:buFont typeface="Assistant Light"/>
              <a:buNone/>
              <a:defRPr b="0" sz="1100">
                <a:latin typeface="Assistant Light"/>
                <a:ea typeface="Assistant Light"/>
                <a:cs typeface="Assistant Light"/>
                <a:sym typeface="Assistant Light"/>
              </a:defRPr>
            </a:lvl8pPr>
            <a:lvl9pPr lvl="8" rtl="0" algn="r">
              <a:spcBef>
                <a:spcPts val="0"/>
              </a:spcBef>
              <a:spcAft>
                <a:spcPts val="0"/>
              </a:spcAft>
              <a:buSzPts val="1100"/>
              <a:buFont typeface="Assistant Light"/>
              <a:buNone/>
              <a:defRPr b="0" sz="1100">
                <a:latin typeface="Assistant Light"/>
                <a:ea typeface="Assistant Light"/>
                <a:cs typeface="Assistant Light"/>
                <a:sym typeface="Assistant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14">
    <p:spTree>
      <p:nvGrpSpPr>
        <p:cNvPr id="93" name="Shape 93"/>
        <p:cNvGrpSpPr/>
        <p:nvPr/>
      </p:nvGrpSpPr>
      <p:grpSpPr>
        <a:xfrm>
          <a:off x="0" y="0"/>
          <a:ext cx="0" cy="0"/>
          <a:chOff x="0" y="0"/>
          <a:chExt cx="0" cy="0"/>
        </a:xfrm>
      </p:grpSpPr>
      <p:sp>
        <p:nvSpPr>
          <p:cNvPr id="94" name="Google Shape;94;p15"/>
          <p:cNvSpPr/>
          <p:nvPr/>
        </p:nvSpPr>
        <p:spPr>
          <a:xfrm>
            <a:off x="-64300" y="1073700"/>
            <a:ext cx="9251875" cy="4108375"/>
          </a:xfrm>
          <a:custGeom>
            <a:rect b="b" l="l" r="r" t="t"/>
            <a:pathLst>
              <a:path extrusionOk="0" h="164335" w="370075">
                <a:moveTo>
                  <a:pt x="2058" y="32147"/>
                </a:moveTo>
                <a:lnTo>
                  <a:pt x="186709" y="0"/>
                </a:lnTo>
                <a:lnTo>
                  <a:pt x="370075" y="32147"/>
                </a:lnTo>
                <a:lnTo>
                  <a:pt x="370075" y="164335"/>
                </a:lnTo>
                <a:lnTo>
                  <a:pt x="0" y="164335"/>
                </a:lnTo>
                <a:close/>
              </a:path>
            </a:pathLst>
          </a:custGeom>
          <a:solidFill>
            <a:schemeClr val="dk1"/>
          </a:solidFill>
          <a:ln>
            <a:noFill/>
          </a:ln>
        </p:spPr>
      </p:sp>
      <p:sp>
        <p:nvSpPr>
          <p:cNvPr id="95" name="Google Shape;95;p15"/>
          <p:cNvSpPr txBox="1"/>
          <p:nvPr>
            <p:ph idx="1" type="body"/>
          </p:nvPr>
        </p:nvSpPr>
        <p:spPr>
          <a:xfrm>
            <a:off x="2780100" y="2134800"/>
            <a:ext cx="3583800" cy="14760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600"/>
              </a:spcBef>
              <a:spcAft>
                <a:spcPts val="0"/>
              </a:spcAft>
              <a:buClr>
                <a:schemeClr val="lt1"/>
              </a:buClr>
              <a:buSzPts val="1100"/>
              <a:buChar char="○"/>
              <a:defRPr sz="1100">
                <a:solidFill>
                  <a:schemeClr val="lt1"/>
                </a:solidFill>
              </a:defRPr>
            </a:lvl2pPr>
            <a:lvl3pPr indent="-298450" lvl="2" marL="1371600" rtl="0">
              <a:spcBef>
                <a:spcPts val="1600"/>
              </a:spcBef>
              <a:spcAft>
                <a:spcPts val="0"/>
              </a:spcAft>
              <a:buClr>
                <a:schemeClr val="lt1"/>
              </a:buClr>
              <a:buSzPts val="1100"/>
              <a:buChar char="■"/>
              <a:defRPr sz="1100">
                <a:solidFill>
                  <a:schemeClr val="lt1"/>
                </a:solidFill>
              </a:defRPr>
            </a:lvl3pPr>
            <a:lvl4pPr indent="-298450" lvl="3" marL="1828800" rtl="0">
              <a:spcBef>
                <a:spcPts val="1600"/>
              </a:spcBef>
              <a:spcAft>
                <a:spcPts val="0"/>
              </a:spcAft>
              <a:buClr>
                <a:schemeClr val="lt1"/>
              </a:buClr>
              <a:buSzPts val="1100"/>
              <a:buChar char="●"/>
              <a:defRPr sz="1100">
                <a:solidFill>
                  <a:schemeClr val="lt1"/>
                </a:solidFill>
              </a:defRPr>
            </a:lvl4pPr>
            <a:lvl5pPr indent="-298450" lvl="4" marL="2286000" rtl="0">
              <a:spcBef>
                <a:spcPts val="1600"/>
              </a:spcBef>
              <a:spcAft>
                <a:spcPts val="0"/>
              </a:spcAft>
              <a:buClr>
                <a:schemeClr val="lt1"/>
              </a:buClr>
              <a:buSzPts val="1100"/>
              <a:buChar char="○"/>
              <a:defRPr sz="1100">
                <a:solidFill>
                  <a:schemeClr val="lt1"/>
                </a:solidFill>
              </a:defRPr>
            </a:lvl5pPr>
            <a:lvl6pPr indent="-298450" lvl="5" marL="2743200" rtl="0">
              <a:spcBef>
                <a:spcPts val="1600"/>
              </a:spcBef>
              <a:spcAft>
                <a:spcPts val="0"/>
              </a:spcAft>
              <a:buClr>
                <a:schemeClr val="lt1"/>
              </a:buClr>
              <a:buSzPts val="1100"/>
              <a:buChar char="■"/>
              <a:defRPr sz="1100">
                <a:solidFill>
                  <a:schemeClr val="lt1"/>
                </a:solidFill>
              </a:defRPr>
            </a:lvl6pPr>
            <a:lvl7pPr indent="-298450" lvl="6" marL="3200400" rtl="0">
              <a:spcBef>
                <a:spcPts val="1600"/>
              </a:spcBef>
              <a:spcAft>
                <a:spcPts val="0"/>
              </a:spcAft>
              <a:buClr>
                <a:schemeClr val="lt1"/>
              </a:buClr>
              <a:buSzPts val="1100"/>
              <a:buChar char="●"/>
              <a:defRPr sz="1100">
                <a:solidFill>
                  <a:schemeClr val="lt1"/>
                </a:solidFill>
              </a:defRPr>
            </a:lvl7pPr>
            <a:lvl8pPr indent="-298450" lvl="7" marL="3657600" rtl="0">
              <a:spcBef>
                <a:spcPts val="1600"/>
              </a:spcBef>
              <a:spcAft>
                <a:spcPts val="0"/>
              </a:spcAft>
              <a:buClr>
                <a:schemeClr val="lt1"/>
              </a:buClr>
              <a:buSzPts val="1100"/>
              <a:buChar char="○"/>
              <a:defRPr sz="1100">
                <a:solidFill>
                  <a:schemeClr val="lt1"/>
                </a:solidFill>
              </a:defRPr>
            </a:lvl8pPr>
            <a:lvl9pPr indent="-298450" lvl="8" marL="4114800" rtl="0">
              <a:spcBef>
                <a:spcPts val="1600"/>
              </a:spcBef>
              <a:spcAft>
                <a:spcPts val="1600"/>
              </a:spcAft>
              <a:buClr>
                <a:schemeClr val="lt1"/>
              </a:buClr>
              <a:buSzPts val="1100"/>
              <a:buChar char="■"/>
              <a:defRPr sz="1100">
                <a:solidFill>
                  <a:schemeClr val="lt1"/>
                </a:solidFill>
              </a:defRPr>
            </a:lvl9pPr>
          </a:lstStyle>
          <a:p/>
        </p:txBody>
      </p:sp>
      <p:sp>
        <p:nvSpPr>
          <p:cNvPr id="96" name="Google Shape;96;p15"/>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4_1">
    <p:spTree>
      <p:nvGrpSpPr>
        <p:cNvPr id="97" name="Shape 97"/>
        <p:cNvGrpSpPr/>
        <p:nvPr/>
      </p:nvGrpSpPr>
      <p:grpSpPr>
        <a:xfrm>
          <a:off x="0" y="0"/>
          <a:ext cx="0" cy="0"/>
          <a:chOff x="0" y="0"/>
          <a:chExt cx="0" cy="0"/>
        </a:xfrm>
      </p:grpSpPr>
      <p:grpSp>
        <p:nvGrpSpPr>
          <p:cNvPr id="98" name="Google Shape;98;p16"/>
          <p:cNvGrpSpPr/>
          <p:nvPr/>
        </p:nvGrpSpPr>
        <p:grpSpPr>
          <a:xfrm>
            <a:off x="-6586" y="-192875"/>
            <a:ext cx="9174175" cy="1384272"/>
            <a:chOff x="0" y="-40481"/>
            <a:chExt cx="9144000" cy="1384272"/>
          </a:xfrm>
        </p:grpSpPr>
        <p:sp>
          <p:nvSpPr>
            <p:cNvPr id="99" name="Google Shape;99;p16"/>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6"/>
          <p:cNvSpPr txBox="1"/>
          <p:nvPr>
            <p:ph idx="1" type="body"/>
          </p:nvPr>
        </p:nvSpPr>
        <p:spPr>
          <a:xfrm>
            <a:off x="720000" y="1183700"/>
            <a:ext cx="3771600" cy="1476000"/>
          </a:xfrm>
          <a:prstGeom prst="rect">
            <a:avLst/>
          </a:prstGeom>
        </p:spPr>
        <p:txBody>
          <a:bodyPr anchorCtr="0" anchor="t" bIns="91425" lIns="91425" spcFirstLastPara="1" rIns="91425" wrap="square" tIns="91425">
            <a:noAutofit/>
          </a:bodyPr>
          <a:lstStyle>
            <a:lvl1pPr indent="-285750" lvl="0" marL="457200" rtl="0">
              <a:spcBef>
                <a:spcPts val="0"/>
              </a:spcBef>
              <a:spcAft>
                <a:spcPts val="0"/>
              </a:spcAft>
              <a:buClr>
                <a:srgbClr val="000000"/>
              </a:buClr>
              <a:buSzPts val="900"/>
              <a:buChar char="●"/>
              <a:defRPr sz="900">
                <a:solidFill>
                  <a:srgbClr val="000000"/>
                </a:solidFill>
              </a:defRPr>
            </a:lvl1pPr>
            <a:lvl2pPr indent="-285750" lvl="1" marL="914400" rtl="0">
              <a:spcBef>
                <a:spcPts val="1600"/>
              </a:spcBef>
              <a:spcAft>
                <a:spcPts val="0"/>
              </a:spcAft>
              <a:buClr>
                <a:srgbClr val="000000"/>
              </a:buClr>
              <a:buSzPts val="900"/>
              <a:buChar char="○"/>
              <a:defRPr sz="900">
                <a:solidFill>
                  <a:srgbClr val="000000"/>
                </a:solidFill>
              </a:defRPr>
            </a:lvl2pPr>
            <a:lvl3pPr indent="-285750" lvl="2" marL="1371600" rtl="0">
              <a:spcBef>
                <a:spcPts val="1600"/>
              </a:spcBef>
              <a:spcAft>
                <a:spcPts val="0"/>
              </a:spcAft>
              <a:buClr>
                <a:srgbClr val="000000"/>
              </a:buClr>
              <a:buSzPts val="900"/>
              <a:buChar char="■"/>
              <a:defRPr sz="900">
                <a:solidFill>
                  <a:srgbClr val="000000"/>
                </a:solidFill>
              </a:defRPr>
            </a:lvl3pPr>
            <a:lvl4pPr indent="-285750" lvl="3" marL="1828800" rtl="0">
              <a:spcBef>
                <a:spcPts val="1600"/>
              </a:spcBef>
              <a:spcAft>
                <a:spcPts val="0"/>
              </a:spcAft>
              <a:buClr>
                <a:srgbClr val="000000"/>
              </a:buClr>
              <a:buSzPts val="900"/>
              <a:buChar char="●"/>
              <a:defRPr sz="900">
                <a:solidFill>
                  <a:srgbClr val="000000"/>
                </a:solidFill>
              </a:defRPr>
            </a:lvl4pPr>
            <a:lvl5pPr indent="-285750" lvl="4" marL="2286000" rtl="0">
              <a:spcBef>
                <a:spcPts val="1600"/>
              </a:spcBef>
              <a:spcAft>
                <a:spcPts val="0"/>
              </a:spcAft>
              <a:buClr>
                <a:srgbClr val="000000"/>
              </a:buClr>
              <a:buSzPts val="900"/>
              <a:buChar char="○"/>
              <a:defRPr sz="900">
                <a:solidFill>
                  <a:srgbClr val="000000"/>
                </a:solidFill>
              </a:defRPr>
            </a:lvl5pPr>
            <a:lvl6pPr indent="-285750" lvl="5" marL="2743200" rtl="0">
              <a:spcBef>
                <a:spcPts val="1600"/>
              </a:spcBef>
              <a:spcAft>
                <a:spcPts val="0"/>
              </a:spcAft>
              <a:buClr>
                <a:srgbClr val="000000"/>
              </a:buClr>
              <a:buSzPts val="900"/>
              <a:buChar char="■"/>
              <a:defRPr sz="900">
                <a:solidFill>
                  <a:srgbClr val="000000"/>
                </a:solidFill>
              </a:defRPr>
            </a:lvl6pPr>
            <a:lvl7pPr indent="-285750" lvl="6" marL="3200400" rtl="0">
              <a:spcBef>
                <a:spcPts val="1600"/>
              </a:spcBef>
              <a:spcAft>
                <a:spcPts val="0"/>
              </a:spcAft>
              <a:buClr>
                <a:srgbClr val="000000"/>
              </a:buClr>
              <a:buSzPts val="900"/>
              <a:buChar char="●"/>
              <a:defRPr sz="900">
                <a:solidFill>
                  <a:srgbClr val="000000"/>
                </a:solidFill>
              </a:defRPr>
            </a:lvl7pPr>
            <a:lvl8pPr indent="-285750" lvl="7" marL="3657600" rtl="0">
              <a:spcBef>
                <a:spcPts val="1600"/>
              </a:spcBef>
              <a:spcAft>
                <a:spcPts val="0"/>
              </a:spcAft>
              <a:buClr>
                <a:srgbClr val="000000"/>
              </a:buClr>
              <a:buSzPts val="900"/>
              <a:buChar char="○"/>
              <a:defRPr sz="900">
                <a:solidFill>
                  <a:srgbClr val="000000"/>
                </a:solidFill>
              </a:defRPr>
            </a:lvl8pPr>
            <a:lvl9pPr indent="-285750" lvl="8" marL="4114800" rtl="0">
              <a:spcBef>
                <a:spcPts val="1600"/>
              </a:spcBef>
              <a:spcAft>
                <a:spcPts val="1600"/>
              </a:spcAft>
              <a:buClr>
                <a:srgbClr val="000000"/>
              </a:buClr>
              <a:buSzPts val="900"/>
              <a:buChar char="■"/>
              <a:defRPr sz="900">
                <a:solidFill>
                  <a:srgbClr val="000000"/>
                </a:solidFill>
              </a:defRPr>
            </a:lvl9pPr>
          </a:lstStyle>
          <a:p/>
        </p:txBody>
      </p:sp>
      <p:sp>
        <p:nvSpPr>
          <p:cNvPr id="102" name="Google Shape;102;p16"/>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24">
    <p:bg>
      <p:bgPr>
        <a:noFill/>
      </p:bgPr>
    </p:bg>
    <p:spTree>
      <p:nvGrpSpPr>
        <p:cNvPr id="103" name="Shape 10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spTree>
      <p:nvGrpSpPr>
        <p:cNvPr id="12" name="Shape 12"/>
        <p:cNvGrpSpPr/>
        <p:nvPr/>
      </p:nvGrpSpPr>
      <p:grpSpPr>
        <a:xfrm>
          <a:off x="0" y="0"/>
          <a:ext cx="0" cy="0"/>
          <a:chOff x="0" y="0"/>
          <a:chExt cx="0" cy="0"/>
        </a:xfrm>
      </p:grpSpPr>
      <p:sp>
        <p:nvSpPr>
          <p:cNvPr id="13" name="Google Shape;13;p3"/>
          <p:cNvSpPr/>
          <p:nvPr/>
        </p:nvSpPr>
        <p:spPr>
          <a:xfrm>
            <a:off x="2999400"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p:nvPr/>
        </p:nvSpPr>
        <p:spPr>
          <a:xfrm>
            <a:off x="5611575"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16906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43123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6980125"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3"/>
          <p:cNvGrpSpPr/>
          <p:nvPr/>
        </p:nvGrpSpPr>
        <p:grpSpPr>
          <a:xfrm>
            <a:off x="-6586" y="-40475"/>
            <a:ext cx="9180576" cy="1384272"/>
            <a:chOff x="0" y="-40481"/>
            <a:chExt cx="9144000" cy="1384272"/>
          </a:xfrm>
        </p:grpSpPr>
        <p:sp>
          <p:nvSpPr>
            <p:cNvPr id="19" name="Google Shape;19;p3"/>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idx="1" type="subTitle"/>
          </p:nvPr>
        </p:nvSpPr>
        <p:spPr>
          <a:xfrm>
            <a:off x="967738"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2" name="Google Shape;22;p3"/>
          <p:cNvSpPr txBox="1"/>
          <p:nvPr>
            <p:ph type="ctrTitle"/>
          </p:nvPr>
        </p:nvSpPr>
        <p:spPr>
          <a:xfrm>
            <a:off x="1152088"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3" name="Google Shape;23;p3"/>
          <p:cNvSpPr txBox="1"/>
          <p:nvPr>
            <p:ph idx="2" type="subTitle"/>
          </p:nvPr>
        </p:nvSpPr>
        <p:spPr>
          <a:xfrm>
            <a:off x="3589500"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4" name="Google Shape;24;p3"/>
          <p:cNvSpPr txBox="1"/>
          <p:nvPr>
            <p:ph idx="3" type="ctrTitle"/>
          </p:nvPr>
        </p:nvSpPr>
        <p:spPr>
          <a:xfrm>
            <a:off x="3773838"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5" name="Google Shape;25;p3"/>
          <p:cNvSpPr txBox="1"/>
          <p:nvPr>
            <p:ph idx="4" type="subTitle"/>
          </p:nvPr>
        </p:nvSpPr>
        <p:spPr>
          <a:xfrm>
            <a:off x="6264526"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6" name="Google Shape;26;p3"/>
          <p:cNvSpPr txBox="1"/>
          <p:nvPr>
            <p:ph idx="5" type="ctrTitle"/>
          </p:nvPr>
        </p:nvSpPr>
        <p:spPr>
          <a:xfrm>
            <a:off x="6448876"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7" name="Google Shape;27;p3"/>
          <p:cNvSpPr txBox="1"/>
          <p:nvPr>
            <p:ph idx="6" type="subTitle"/>
          </p:nvPr>
        </p:nvSpPr>
        <p:spPr>
          <a:xfrm>
            <a:off x="2271011" y="403110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8" name="Google Shape;28;p3"/>
          <p:cNvSpPr txBox="1"/>
          <p:nvPr>
            <p:ph idx="7" type="ctrTitle"/>
          </p:nvPr>
        </p:nvSpPr>
        <p:spPr>
          <a:xfrm>
            <a:off x="2455361" y="370050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9" name="Google Shape;29;p3"/>
          <p:cNvSpPr txBox="1"/>
          <p:nvPr>
            <p:ph idx="8" type="subTitle"/>
          </p:nvPr>
        </p:nvSpPr>
        <p:spPr>
          <a:xfrm>
            <a:off x="4892774" y="403110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30" name="Google Shape;30;p3"/>
          <p:cNvSpPr txBox="1"/>
          <p:nvPr>
            <p:ph idx="9" type="ctrTitle"/>
          </p:nvPr>
        </p:nvSpPr>
        <p:spPr>
          <a:xfrm>
            <a:off x="5077124" y="370050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31" name="Google Shape;31;p3"/>
          <p:cNvSpPr txBox="1"/>
          <p:nvPr>
            <p:ph idx="13" type="ctrTitle"/>
          </p:nvPr>
        </p:nvSpPr>
        <p:spPr>
          <a:xfrm>
            <a:off x="3080975" y="398750"/>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32" name="Google Shape;32;p3"/>
          <p:cNvSpPr txBox="1"/>
          <p:nvPr>
            <p:ph hasCustomPrompt="1" idx="14" type="title"/>
          </p:nvPr>
        </p:nvSpPr>
        <p:spPr>
          <a:xfrm>
            <a:off x="1575838"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3"/>
          <p:cNvSpPr txBox="1"/>
          <p:nvPr>
            <p:ph hasCustomPrompt="1" idx="15" type="title"/>
          </p:nvPr>
        </p:nvSpPr>
        <p:spPr>
          <a:xfrm>
            <a:off x="4197618"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p:nvPr>
            <p:ph hasCustomPrompt="1" idx="16" type="title"/>
          </p:nvPr>
        </p:nvSpPr>
        <p:spPr>
          <a:xfrm>
            <a:off x="6872626"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3"/>
          <p:cNvSpPr txBox="1"/>
          <p:nvPr>
            <p:ph hasCustomPrompt="1" idx="17" type="title"/>
          </p:nvPr>
        </p:nvSpPr>
        <p:spPr>
          <a:xfrm>
            <a:off x="2879111" y="3386650"/>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3"/>
          <p:cNvSpPr txBox="1"/>
          <p:nvPr>
            <p:ph hasCustomPrompt="1" idx="18" type="title"/>
          </p:nvPr>
        </p:nvSpPr>
        <p:spPr>
          <a:xfrm>
            <a:off x="5500879" y="3386650"/>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spTree>
      <p:nvGrpSpPr>
        <p:cNvPr id="37" name="Shape 37"/>
        <p:cNvGrpSpPr/>
        <p:nvPr/>
      </p:nvGrpSpPr>
      <p:grpSpPr>
        <a:xfrm>
          <a:off x="0" y="0"/>
          <a:ext cx="0" cy="0"/>
          <a:chOff x="0" y="0"/>
          <a:chExt cx="0" cy="0"/>
        </a:xfrm>
      </p:grpSpPr>
      <p:sp>
        <p:nvSpPr>
          <p:cNvPr id="38" name="Google Shape;38;p4"/>
          <p:cNvSpPr/>
          <p:nvPr/>
        </p:nvSpPr>
        <p:spPr>
          <a:xfrm>
            <a:off x="-1152650" y="-437650"/>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txBox="1"/>
          <p:nvPr>
            <p:ph type="ctrTitle"/>
          </p:nvPr>
        </p:nvSpPr>
        <p:spPr>
          <a:xfrm flipH="1">
            <a:off x="1889225" y="2355535"/>
            <a:ext cx="3281400" cy="8031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1" name="Google Shape;41;p4"/>
          <p:cNvSpPr txBox="1"/>
          <p:nvPr>
            <p:ph hasCustomPrompt="1" idx="2" type="title"/>
          </p:nvPr>
        </p:nvSpPr>
        <p:spPr>
          <a:xfrm flipH="1">
            <a:off x="1889225" y="1753435"/>
            <a:ext cx="2979300" cy="7545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spTree>
      <p:nvGrpSpPr>
        <p:cNvPr id="42" name="Shape 42"/>
        <p:cNvGrpSpPr/>
        <p:nvPr/>
      </p:nvGrpSpPr>
      <p:grpSpPr>
        <a:xfrm>
          <a:off x="0" y="0"/>
          <a:ext cx="0" cy="0"/>
          <a:chOff x="0" y="0"/>
          <a:chExt cx="0" cy="0"/>
        </a:xfrm>
      </p:grpSpPr>
      <p:sp>
        <p:nvSpPr>
          <p:cNvPr id="43" name="Google Shape;43;p5"/>
          <p:cNvSpPr/>
          <p:nvPr/>
        </p:nvSpPr>
        <p:spPr>
          <a:xfrm flipH="1">
            <a:off x="-447675" y="-42125"/>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44" name="Google Shape;44;p5"/>
          <p:cNvSpPr txBox="1"/>
          <p:nvPr>
            <p:ph type="ctrTitle"/>
          </p:nvPr>
        </p:nvSpPr>
        <p:spPr>
          <a:xfrm>
            <a:off x="630625" y="1659512"/>
            <a:ext cx="3867300" cy="970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p:txBody>
      </p:sp>
      <p:sp>
        <p:nvSpPr>
          <p:cNvPr id="45" name="Google Shape;45;p5"/>
          <p:cNvSpPr txBox="1"/>
          <p:nvPr>
            <p:ph idx="1" type="subTitle"/>
          </p:nvPr>
        </p:nvSpPr>
        <p:spPr>
          <a:xfrm>
            <a:off x="630625" y="2513488"/>
            <a:ext cx="33405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4_1">
    <p:spTree>
      <p:nvGrpSpPr>
        <p:cNvPr id="46" name="Shape 46"/>
        <p:cNvGrpSpPr/>
        <p:nvPr/>
      </p:nvGrpSpPr>
      <p:grpSpPr>
        <a:xfrm>
          <a:off x="0" y="0"/>
          <a:ext cx="0" cy="0"/>
          <a:chOff x="0" y="0"/>
          <a:chExt cx="0" cy="0"/>
        </a:xfrm>
      </p:grpSpPr>
      <p:sp>
        <p:nvSpPr>
          <p:cNvPr id="47" name="Google Shape;47;p6"/>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48" name="Google Shape;48;p6"/>
          <p:cNvSpPr txBox="1"/>
          <p:nvPr>
            <p:ph idx="2" type="ctrTitle"/>
          </p:nvPr>
        </p:nvSpPr>
        <p:spPr>
          <a:xfrm flipH="1">
            <a:off x="1663075" y="2606298"/>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49" name="Google Shape;49;p6"/>
          <p:cNvSpPr txBox="1"/>
          <p:nvPr>
            <p:ph idx="1" type="subTitle"/>
          </p:nvPr>
        </p:nvSpPr>
        <p:spPr>
          <a:xfrm flipH="1">
            <a:off x="1432475" y="2815693"/>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0" name="Google Shape;50;p6"/>
          <p:cNvSpPr txBox="1"/>
          <p:nvPr>
            <p:ph idx="3" type="ctrTitle"/>
          </p:nvPr>
        </p:nvSpPr>
        <p:spPr>
          <a:xfrm flipH="1">
            <a:off x="4851150" y="2606423"/>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1" name="Google Shape;51;p6"/>
          <p:cNvSpPr txBox="1"/>
          <p:nvPr>
            <p:ph idx="4" type="subTitle"/>
          </p:nvPr>
        </p:nvSpPr>
        <p:spPr>
          <a:xfrm flipH="1">
            <a:off x="4620550" y="2815693"/>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2" name="Google Shape;52;p6"/>
          <p:cNvSpPr txBox="1"/>
          <p:nvPr>
            <p:ph idx="5" type="ctrTitle"/>
          </p:nvPr>
        </p:nvSpPr>
        <p:spPr>
          <a:xfrm flipH="1">
            <a:off x="3257125" y="1763240"/>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3" name="Google Shape;53;p6"/>
          <p:cNvSpPr txBox="1"/>
          <p:nvPr>
            <p:ph idx="6" type="subTitle"/>
          </p:nvPr>
        </p:nvSpPr>
        <p:spPr>
          <a:xfrm flipH="1">
            <a:off x="3026513" y="1972515"/>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4" name="Google Shape;54;p6"/>
          <p:cNvSpPr txBox="1"/>
          <p:nvPr>
            <p:ph idx="7" type="ctrTitle"/>
          </p:nvPr>
        </p:nvSpPr>
        <p:spPr>
          <a:xfrm flipH="1">
            <a:off x="6445175" y="1763240"/>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5" name="Google Shape;55;p6"/>
          <p:cNvSpPr txBox="1"/>
          <p:nvPr>
            <p:ph idx="8" type="subTitle"/>
          </p:nvPr>
        </p:nvSpPr>
        <p:spPr>
          <a:xfrm flipH="1">
            <a:off x="6214563" y="1972515"/>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Tree>
  </p:cSld>
  <p:clrMapOvr>
    <a:masterClrMapping/>
  </p:clrMapOvr>
  <p:extLst>
    <p:ext uri="{DCECCB84-F9BA-43D5-87BE-67443E8EF086}">
      <p15:sldGuideLst>
        <p15:guide id="1" orient="horz" pos="1985">
          <p15:clr>
            <a:srgbClr val="FA7B17"/>
          </p15:clr>
        </p15:guide>
        <p15:guide id="2" orient="horz" pos="146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_1_1">
    <p:spTree>
      <p:nvGrpSpPr>
        <p:cNvPr id="56" name="Shape 56"/>
        <p:cNvGrpSpPr/>
        <p:nvPr/>
      </p:nvGrpSpPr>
      <p:grpSpPr>
        <a:xfrm>
          <a:off x="0" y="0"/>
          <a:ext cx="0" cy="0"/>
          <a:chOff x="0" y="0"/>
          <a:chExt cx="0" cy="0"/>
        </a:xfrm>
      </p:grpSpPr>
      <p:sp>
        <p:nvSpPr>
          <p:cNvPr id="57" name="Google Shape;57;p7"/>
          <p:cNvSpPr/>
          <p:nvPr/>
        </p:nvSpPr>
        <p:spPr>
          <a:xfrm flipH="1">
            <a:off x="4308501" y="-424791"/>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flipH="1">
            <a:off x="7518426" y="-424791"/>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txBox="1"/>
          <p:nvPr>
            <p:ph type="ctrTitle"/>
          </p:nvPr>
        </p:nvSpPr>
        <p:spPr>
          <a:xfrm>
            <a:off x="4020266" y="2355535"/>
            <a:ext cx="3281400" cy="80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60" name="Google Shape;60;p7"/>
          <p:cNvSpPr txBox="1"/>
          <p:nvPr>
            <p:ph hasCustomPrompt="1" idx="2" type="title"/>
          </p:nvPr>
        </p:nvSpPr>
        <p:spPr>
          <a:xfrm>
            <a:off x="4322366" y="1753435"/>
            <a:ext cx="2979300" cy="75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2pPr>
            <a:lvl3pPr lvl="2"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3pPr>
            <a:lvl4pPr lvl="3"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4pPr>
            <a:lvl5pPr lvl="4"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5pPr>
            <a:lvl6pPr lvl="5"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6pPr>
            <a:lvl7pPr lvl="6"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7pPr>
            <a:lvl8pPr lvl="7"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8pPr>
            <a:lvl9pPr lvl="8"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CUSTOM_15_1_1_1">
    <p:spTree>
      <p:nvGrpSpPr>
        <p:cNvPr id="61" name="Shape 61"/>
        <p:cNvGrpSpPr/>
        <p:nvPr/>
      </p:nvGrpSpPr>
      <p:grpSpPr>
        <a:xfrm>
          <a:off x="0" y="0"/>
          <a:ext cx="0" cy="0"/>
          <a:chOff x="0" y="0"/>
          <a:chExt cx="0" cy="0"/>
        </a:xfrm>
      </p:grpSpPr>
      <p:grpSp>
        <p:nvGrpSpPr>
          <p:cNvPr id="62" name="Google Shape;62;p8"/>
          <p:cNvGrpSpPr/>
          <p:nvPr/>
        </p:nvGrpSpPr>
        <p:grpSpPr>
          <a:xfrm>
            <a:off x="0" y="-9525"/>
            <a:ext cx="3105188" cy="5210133"/>
            <a:chOff x="0" y="-9525"/>
            <a:chExt cx="3105188" cy="5210133"/>
          </a:xfrm>
        </p:grpSpPr>
        <p:sp>
          <p:nvSpPr>
            <p:cNvPr id="63" name="Google Shape;63;p8"/>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64" name="Google Shape;64;p8"/>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8"/>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66" name="Google Shape;66;p8"/>
          <p:cNvSpPr txBox="1"/>
          <p:nvPr>
            <p:ph idx="2" type="ctrTitle"/>
          </p:nvPr>
        </p:nvSpPr>
        <p:spPr>
          <a:xfrm>
            <a:off x="5739302" y="1659506"/>
            <a:ext cx="2900100" cy="970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1300"/>
              <a:buNone/>
              <a:defRPr sz="13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p:txBody>
      </p:sp>
      <p:sp>
        <p:nvSpPr>
          <p:cNvPr id="67" name="Google Shape;67;p8"/>
          <p:cNvSpPr txBox="1"/>
          <p:nvPr>
            <p:ph idx="1" type="subTitle"/>
          </p:nvPr>
        </p:nvSpPr>
        <p:spPr>
          <a:xfrm>
            <a:off x="5739302" y="2513494"/>
            <a:ext cx="25050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Clr>
                <a:schemeClr val="dk1"/>
              </a:buClr>
              <a:buSzPts val="1100"/>
              <a:buNone/>
              <a:defRPr sz="1100">
                <a:solidFill>
                  <a:schemeClr val="dk1"/>
                </a:solidFill>
              </a:defRPr>
            </a:lvl2pPr>
            <a:lvl3pPr lvl="2" rtl="0">
              <a:lnSpc>
                <a:spcPct val="100000"/>
              </a:lnSpc>
              <a:spcBef>
                <a:spcPts val="0"/>
              </a:spcBef>
              <a:spcAft>
                <a:spcPts val="0"/>
              </a:spcAft>
              <a:buClr>
                <a:schemeClr val="dk1"/>
              </a:buClr>
              <a:buSzPts val="1100"/>
              <a:buNone/>
              <a:defRPr sz="1100">
                <a:solidFill>
                  <a:schemeClr val="dk1"/>
                </a:solidFill>
              </a:defRPr>
            </a:lvl3pPr>
            <a:lvl4pPr lvl="3" rtl="0">
              <a:lnSpc>
                <a:spcPct val="100000"/>
              </a:lnSpc>
              <a:spcBef>
                <a:spcPts val="0"/>
              </a:spcBef>
              <a:spcAft>
                <a:spcPts val="0"/>
              </a:spcAft>
              <a:buClr>
                <a:schemeClr val="dk1"/>
              </a:buClr>
              <a:buSzPts val="1100"/>
              <a:buNone/>
              <a:defRPr sz="1100">
                <a:solidFill>
                  <a:schemeClr val="dk1"/>
                </a:solidFill>
              </a:defRPr>
            </a:lvl4pPr>
            <a:lvl5pPr lvl="4" rtl="0">
              <a:lnSpc>
                <a:spcPct val="100000"/>
              </a:lnSpc>
              <a:spcBef>
                <a:spcPts val="0"/>
              </a:spcBef>
              <a:spcAft>
                <a:spcPts val="0"/>
              </a:spcAft>
              <a:buClr>
                <a:schemeClr val="dk1"/>
              </a:buClr>
              <a:buSzPts val="1100"/>
              <a:buNone/>
              <a:defRPr sz="1100">
                <a:solidFill>
                  <a:schemeClr val="dk1"/>
                </a:solidFill>
              </a:defRPr>
            </a:lvl5pPr>
            <a:lvl6pPr lvl="5" rtl="0">
              <a:lnSpc>
                <a:spcPct val="100000"/>
              </a:lnSpc>
              <a:spcBef>
                <a:spcPts val="0"/>
              </a:spcBef>
              <a:spcAft>
                <a:spcPts val="0"/>
              </a:spcAft>
              <a:buClr>
                <a:schemeClr val="dk1"/>
              </a:buClr>
              <a:buSzPts val="1100"/>
              <a:buNone/>
              <a:defRPr sz="1100">
                <a:solidFill>
                  <a:schemeClr val="dk1"/>
                </a:solidFill>
              </a:defRPr>
            </a:lvl6pPr>
            <a:lvl7pPr lvl="6" rtl="0">
              <a:lnSpc>
                <a:spcPct val="100000"/>
              </a:lnSpc>
              <a:spcBef>
                <a:spcPts val="0"/>
              </a:spcBef>
              <a:spcAft>
                <a:spcPts val="0"/>
              </a:spcAft>
              <a:buClr>
                <a:schemeClr val="dk1"/>
              </a:buClr>
              <a:buSzPts val="1100"/>
              <a:buNone/>
              <a:defRPr sz="1100">
                <a:solidFill>
                  <a:schemeClr val="dk1"/>
                </a:solidFill>
              </a:defRPr>
            </a:lvl7pPr>
            <a:lvl8pPr lvl="7" rtl="0">
              <a:lnSpc>
                <a:spcPct val="100000"/>
              </a:lnSpc>
              <a:spcBef>
                <a:spcPts val="0"/>
              </a:spcBef>
              <a:spcAft>
                <a:spcPts val="0"/>
              </a:spcAft>
              <a:buClr>
                <a:schemeClr val="dk1"/>
              </a:buClr>
              <a:buSzPts val="1100"/>
              <a:buNone/>
              <a:defRPr sz="1100">
                <a:solidFill>
                  <a:schemeClr val="dk1"/>
                </a:solidFill>
              </a:defRPr>
            </a:lvl8pPr>
            <a:lvl9pPr lvl="8" rtl="0">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3">
  <p:cSld name="CUSTOM_15_1_1_1_1">
    <p:spTree>
      <p:nvGrpSpPr>
        <p:cNvPr id="68" name="Shape 68"/>
        <p:cNvGrpSpPr/>
        <p:nvPr/>
      </p:nvGrpSpPr>
      <p:grpSpPr>
        <a:xfrm>
          <a:off x="0" y="0"/>
          <a:ext cx="0" cy="0"/>
          <a:chOff x="0" y="0"/>
          <a:chExt cx="0" cy="0"/>
        </a:xfrm>
      </p:grpSpPr>
      <p:sp>
        <p:nvSpPr>
          <p:cNvPr id="69" name="Google Shape;69;p9"/>
          <p:cNvSpPr txBox="1"/>
          <p:nvPr>
            <p:ph type="ctrTitle"/>
          </p:nvPr>
        </p:nvSpPr>
        <p:spPr>
          <a:xfrm flipH="1">
            <a:off x="6795803" y="405336"/>
            <a:ext cx="1737300" cy="94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70" name="Google Shape;70;p9"/>
          <p:cNvSpPr txBox="1"/>
          <p:nvPr>
            <p:ph idx="2" type="ctrTitle"/>
          </p:nvPr>
        </p:nvSpPr>
        <p:spPr>
          <a:xfrm flipH="1">
            <a:off x="720000" y="1982325"/>
            <a:ext cx="26715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300"/>
              <a:buNone/>
              <a:defRPr sz="1300">
                <a:solidFill>
                  <a:schemeClr val="dk1"/>
                </a:solidFill>
              </a:defRPr>
            </a:lvl1pPr>
            <a:lvl2pPr lvl="1" rtl="0" algn="r">
              <a:spcBef>
                <a:spcPts val="0"/>
              </a:spcBef>
              <a:spcAft>
                <a:spcPts val="0"/>
              </a:spcAft>
              <a:buClr>
                <a:schemeClr val="dk1"/>
              </a:buClr>
              <a:buSzPts val="1400"/>
              <a:buNone/>
              <a:defRPr sz="1400">
                <a:solidFill>
                  <a:schemeClr val="dk1"/>
                </a:solidFill>
              </a:defRPr>
            </a:lvl2pPr>
            <a:lvl3pPr lvl="2" rtl="0" algn="r">
              <a:spcBef>
                <a:spcPts val="0"/>
              </a:spcBef>
              <a:spcAft>
                <a:spcPts val="0"/>
              </a:spcAft>
              <a:buClr>
                <a:schemeClr val="dk1"/>
              </a:buClr>
              <a:buSzPts val="1400"/>
              <a:buNone/>
              <a:defRPr sz="1400">
                <a:solidFill>
                  <a:schemeClr val="dk1"/>
                </a:solidFill>
              </a:defRPr>
            </a:lvl3pPr>
            <a:lvl4pPr lvl="3" rtl="0" algn="r">
              <a:spcBef>
                <a:spcPts val="0"/>
              </a:spcBef>
              <a:spcAft>
                <a:spcPts val="0"/>
              </a:spcAft>
              <a:buClr>
                <a:schemeClr val="dk1"/>
              </a:buClr>
              <a:buSzPts val="1400"/>
              <a:buNone/>
              <a:defRPr sz="1400">
                <a:solidFill>
                  <a:schemeClr val="dk1"/>
                </a:solidFill>
              </a:defRPr>
            </a:lvl4pPr>
            <a:lvl5pPr lvl="4" rtl="0" algn="r">
              <a:spcBef>
                <a:spcPts val="0"/>
              </a:spcBef>
              <a:spcAft>
                <a:spcPts val="0"/>
              </a:spcAft>
              <a:buClr>
                <a:schemeClr val="dk1"/>
              </a:buClr>
              <a:buSzPts val="1400"/>
              <a:buNone/>
              <a:defRPr sz="1400">
                <a:solidFill>
                  <a:schemeClr val="dk1"/>
                </a:solidFill>
              </a:defRPr>
            </a:lvl5pPr>
            <a:lvl6pPr lvl="5" rtl="0" algn="r">
              <a:spcBef>
                <a:spcPts val="0"/>
              </a:spcBef>
              <a:spcAft>
                <a:spcPts val="0"/>
              </a:spcAft>
              <a:buClr>
                <a:schemeClr val="dk1"/>
              </a:buClr>
              <a:buSzPts val="1400"/>
              <a:buNone/>
              <a:defRPr sz="1400">
                <a:solidFill>
                  <a:schemeClr val="dk1"/>
                </a:solidFill>
              </a:defRPr>
            </a:lvl6pPr>
            <a:lvl7pPr lvl="6" rtl="0" algn="r">
              <a:spcBef>
                <a:spcPts val="0"/>
              </a:spcBef>
              <a:spcAft>
                <a:spcPts val="0"/>
              </a:spcAft>
              <a:buClr>
                <a:schemeClr val="dk1"/>
              </a:buClr>
              <a:buSzPts val="1400"/>
              <a:buNone/>
              <a:defRPr sz="1400">
                <a:solidFill>
                  <a:schemeClr val="dk1"/>
                </a:solidFill>
              </a:defRPr>
            </a:lvl7pPr>
            <a:lvl8pPr lvl="7" rtl="0" algn="r">
              <a:spcBef>
                <a:spcPts val="0"/>
              </a:spcBef>
              <a:spcAft>
                <a:spcPts val="0"/>
              </a:spcAft>
              <a:buClr>
                <a:schemeClr val="dk1"/>
              </a:buClr>
              <a:buSzPts val="1400"/>
              <a:buNone/>
              <a:defRPr sz="1400">
                <a:solidFill>
                  <a:schemeClr val="dk1"/>
                </a:solidFill>
              </a:defRPr>
            </a:lvl8pPr>
            <a:lvl9pPr lvl="8" rtl="0" algn="r">
              <a:spcBef>
                <a:spcPts val="0"/>
              </a:spcBef>
              <a:spcAft>
                <a:spcPts val="0"/>
              </a:spcAft>
              <a:buClr>
                <a:schemeClr val="dk1"/>
              </a:buClr>
              <a:buSzPts val="1400"/>
              <a:buNone/>
              <a:defRPr sz="1400">
                <a:solidFill>
                  <a:schemeClr val="dk1"/>
                </a:solidFill>
              </a:defRPr>
            </a:lvl9pPr>
          </a:lstStyle>
          <a:p/>
        </p:txBody>
      </p:sp>
      <p:sp>
        <p:nvSpPr>
          <p:cNvPr id="71" name="Google Shape;71;p9"/>
          <p:cNvSpPr txBox="1"/>
          <p:nvPr>
            <p:ph idx="1" type="subTitle"/>
          </p:nvPr>
        </p:nvSpPr>
        <p:spPr>
          <a:xfrm flipH="1">
            <a:off x="1264200" y="2513497"/>
            <a:ext cx="2127300" cy="97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100"/>
              <a:buNone/>
              <a:defRPr sz="1100">
                <a:solidFill>
                  <a:schemeClr val="dk1"/>
                </a:solidFill>
              </a:defRPr>
            </a:lvl1pPr>
            <a:lvl2pPr lvl="1" rtl="0" algn="r">
              <a:lnSpc>
                <a:spcPct val="100000"/>
              </a:lnSpc>
              <a:spcBef>
                <a:spcPts val="0"/>
              </a:spcBef>
              <a:spcAft>
                <a:spcPts val="0"/>
              </a:spcAft>
              <a:buClr>
                <a:schemeClr val="dk1"/>
              </a:buClr>
              <a:buSzPts val="1100"/>
              <a:buNone/>
              <a:defRPr sz="1100">
                <a:solidFill>
                  <a:schemeClr val="dk1"/>
                </a:solidFill>
              </a:defRPr>
            </a:lvl2pPr>
            <a:lvl3pPr lvl="2" rtl="0" algn="r">
              <a:lnSpc>
                <a:spcPct val="100000"/>
              </a:lnSpc>
              <a:spcBef>
                <a:spcPts val="0"/>
              </a:spcBef>
              <a:spcAft>
                <a:spcPts val="0"/>
              </a:spcAft>
              <a:buClr>
                <a:schemeClr val="dk1"/>
              </a:buClr>
              <a:buSzPts val="1100"/>
              <a:buNone/>
              <a:defRPr sz="1100">
                <a:solidFill>
                  <a:schemeClr val="dk1"/>
                </a:solidFill>
              </a:defRPr>
            </a:lvl3pPr>
            <a:lvl4pPr lvl="3" rtl="0" algn="r">
              <a:lnSpc>
                <a:spcPct val="100000"/>
              </a:lnSpc>
              <a:spcBef>
                <a:spcPts val="0"/>
              </a:spcBef>
              <a:spcAft>
                <a:spcPts val="0"/>
              </a:spcAft>
              <a:buClr>
                <a:schemeClr val="dk1"/>
              </a:buClr>
              <a:buSzPts val="1100"/>
              <a:buNone/>
              <a:defRPr sz="1100">
                <a:solidFill>
                  <a:schemeClr val="dk1"/>
                </a:solidFill>
              </a:defRPr>
            </a:lvl4pPr>
            <a:lvl5pPr lvl="4" rtl="0" algn="r">
              <a:lnSpc>
                <a:spcPct val="100000"/>
              </a:lnSpc>
              <a:spcBef>
                <a:spcPts val="0"/>
              </a:spcBef>
              <a:spcAft>
                <a:spcPts val="0"/>
              </a:spcAft>
              <a:buClr>
                <a:schemeClr val="dk1"/>
              </a:buClr>
              <a:buSzPts val="1100"/>
              <a:buNone/>
              <a:defRPr sz="1100">
                <a:solidFill>
                  <a:schemeClr val="dk1"/>
                </a:solidFill>
              </a:defRPr>
            </a:lvl5pPr>
            <a:lvl6pPr lvl="5" rtl="0" algn="r">
              <a:lnSpc>
                <a:spcPct val="100000"/>
              </a:lnSpc>
              <a:spcBef>
                <a:spcPts val="0"/>
              </a:spcBef>
              <a:spcAft>
                <a:spcPts val="0"/>
              </a:spcAft>
              <a:buClr>
                <a:schemeClr val="dk1"/>
              </a:buClr>
              <a:buSzPts val="1100"/>
              <a:buNone/>
              <a:defRPr sz="1100">
                <a:solidFill>
                  <a:schemeClr val="dk1"/>
                </a:solidFill>
              </a:defRPr>
            </a:lvl6pPr>
            <a:lvl7pPr lvl="6" rtl="0" algn="r">
              <a:lnSpc>
                <a:spcPct val="100000"/>
              </a:lnSpc>
              <a:spcBef>
                <a:spcPts val="0"/>
              </a:spcBef>
              <a:spcAft>
                <a:spcPts val="0"/>
              </a:spcAft>
              <a:buClr>
                <a:schemeClr val="dk1"/>
              </a:buClr>
              <a:buSzPts val="1100"/>
              <a:buNone/>
              <a:defRPr sz="1100">
                <a:solidFill>
                  <a:schemeClr val="dk1"/>
                </a:solidFill>
              </a:defRPr>
            </a:lvl7pPr>
            <a:lvl8pPr lvl="7" rtl="0" algn="r">
              <a:lnSpc>
                <a:spcPct val="100000"/>
              </a:lnSpc>
              <a:spcBef>
                <a:spcPts val="0"/>
              </a:spcBef>
              <a:spcAft>
                <a:spcPts val="0"/>
              </a:spcAft>
              <a:buClr>
                <a:schemeClr val="dk1"/>
              </a:buClr>
              <a:buSzPts val="1100"/>
              <a:buNone/>
              <a:defRPr sz="1100">
                <a:solidFill>
                  <a:schemeClr val="dk1"/>
                </a:solidFill>
              </a:defRPr>
            </a:lvl8pPr>
            <a:lvl9pPr lvl="8" rtl="0" algn="r">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extLst>
    <p:ext uri="{DCECCB84-F9BA-43D5-87BE-67443E8EF086}">
      <p15:sldGuideLst>
        <p15:guide id="1" pos="207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3">
    <p:spTree>
      <p:nvGrpSpPr>
        <p:cNvPr id="72" name="Shape 72"/>
        <p:cNvGrpSpPr/>
        <p:nvPr/>
      </p:nvGrpSpPr>
      <p:grpSpPr>
        <a:xfrm>
          <a:off x="0" y="0"/>
          <a:ext cx="0" cy="0"/>
          <a:chOff x="0" y="0"/>
          <a:chExt cx="0" cy="0"/>
        </a:xfrm>
      </p:grpSpPr>
      <p:sp>
        <p:nvSpPr>
          <p:cNvPr id="73" name="Google Shape;73;p10"/>
          <p:cNvSpPr/>
          <p:nvPr/>
        </p:nvSpPr>
        <p:spPr>
          <a:xfrm>
            <a:off x="-38250" y="-19125"/>
            <a:ext cx="3403525" cy="5213625"/>
          </a:xfrm>
          <a:custGeom>
            <a:rect b="b" l="l" r="r" t="t"/>
            <a:pathLst>
              <a:path extrusionOk="0" h="208545" w="136141">
                <a:moveTo>
                  <a:pt x="114980" y="0"/>
                </a:moveTo>
                <a:lnTo>
                  <a:pt x="136141" y="208545"/>
                </a:lnTo>
                <a:lnTo>
                  <a:pt x="0" y="208545"/>
                </a:lnTo>
                <a:lnTo>
                  <a:pt x="0" y="255"/>
                </a:lnTo>
                <a:close/>
              </a:path>
            </a:pathLst>
          </a:custGeom>
          <a:solidFill>
            <a:schemeClr val="dk1"/>
          </a:solidFill>
          <a:ln>
            <a:noFill/>
          </a:ln>
        </p:spPr>
      </p:sp>
      <p:sp>
        <p:nvSpPr>
          <p:cNvPr id="74" name="Google Shape;74;p10"/>
          <p:cNvSpPr/>
          <p:nvPr/>
        </p:nvSpPr>
        <p:spPr>
          <a:xfrm>
            <a:off x="5729875" y="-6374"/>
            <a:ext cx="3792300" cy="5149875"/>
          </a:xfrm>
          <a:custGeom>
            <a:rect b="b" l="l" r="r" t="t"/>
            <a:pathLst>
              <a:path extrusionOk="0" h="205995" w="151692">
                <a:moveTo>
                  <a:pt x="34162" y="510"/>
                </a:moveTo>
                <a:lnTo>
                  <a:pt x="0" y="205995"/>
                </a:lnTo>
                <a:lnTo>
                  <a:pt x="140729" y="205995"/>
                </a:lnTo>
                <a:lnTo>
                  <a:pt x="151692" y="177186"/>
                </a:lnTo>
                <a:lnTo>
                  <a:pt x="140984" y="0"/>
                </a:lnTo>
                <a:close/>
              </a:path>
            </a:pathLst>
          </a:custGeom>
          <a:solidFill>
            <a:schemeClr val="lt1"/>
          </a:solidFill>
          <a:ln>
            <a:noFill/>
          </a:ln>
        </p:spPr>
      </p:sp>
      <p:sp>
        <p:nvSpPr>
          <p:cNvPr id="75" name="Google Shape;75;p10"/>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76" name="Google Shape;76;p10"/>
          <p:cNvSpPr txBox="1"/>
          <p:nvPr>
            <p:ph idx="2" type="ctrTitle"/>
          </p:nvPr>
        </p:nvSpPr>
        <p:spPr>
          <a:xfrm flipH="1">
            <a:off x="719975" y="2423575"/>
            <a:ext cx="1374300" cy="64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100"/>
              <a:buNone/>
              <a:defRPr sz="11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77" name="Google Shape;77;p10"/>
          <p:cNvSpPr txBox="1"/>
          <p:nvPr>
            <p:ph idx="1" type="subTitle"/>
          </p:nvPr>
        </p:nvSpPr>
        <p:spPr>
          <a:xfrm flipH="1">
            <a:off x="720000" y="2954750"/>
            <a:ext cx="19851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900"/>
              <a:buNone/>
              <a:defRPr sz="900">
                <a:solidFill>
                  <a:schemeClr val="lt1"/>
                </a:solidFill>
              </a:defRPr>
            </a:lvl1pPr>
            <a:lvl2pPr lvl="1" rtl="0">
              <a:lnSpc>
                <a:spcPct val="100000"/>
              </a:lnSpc>
              <a:spcBef>
                <a:spcPts val="0"/>
              </a:spcBef>
              <a:spcAft>
                <a:spcPts val="0"/>
              </a:spcAft>
              <a:buClr>
                <a:schemeClr val="lt1"/>
              </a:buClr>
              <a:buSzPts val="900"/>
              <a:buNone/>
              <a:defRPr sz="900">
                <a:solidFill>
                  <a:schemeClr val="lt1"/>
                </a:solidFill>
              </a:defRPr>
            </a:lvl2pPr>
            <a:lvl3pPr lvl="2" rtl="0">
              <a:lnSpc>
                <a:spcPct val="100000"/>
              </a:lnSpc>
              <a:spcBef>
                <a:spcPts val="0"/>
              </a:spcBef>
              <a:spcAft>
                <a:spcPts val="0"/>
              </a:spcAft>
              <a:buClr>
                <a:schemeClr val="lt1"/>
              </a:buClr>
              <a:buSzPts val="900"/>
              <a:buNone/>
              <a:defRPr sz="900">
                <a:solidFill>
                  <a:schemeClr val="lt1"/>
                </a:solidFill>
              </a:defRPr>
            </a:lvl3pPr>
            <a:lvl4pPr lvl="3" rtl="0">
              <a:lnSpc>
                <a:spcPct val="100000"/>
              </a:lnSpc>
              <a:spcBef>
                <a:spcPts val="0"/>
              </a:spcBef>
              <a:spcAft>
                <a:spcPts val="0"/>
              </a:spcAft>
              <a:buClr>
                <a:schemeClr val="lt1"/>
              </a:buClr>
              <a:buSzPts val="900"/>
              <a:buNone/>
              <a:defRPr sz="900">
                <a:solidFill>
                  <a:schemeClr val="lt1"/>
                </a:solidFill>
              </a:defRPr>
            </a:lvl4pPr>
            <a:lvl5pPr lvl="4" rtl="0">
              <a:lnSpc>
                <a:spcPct val="100000"/>
              </a:lnSpc>
              <a:spcBef>
                <a:spcPts val="0"/>
              </a:spcBef>
              <a:spcAft>
                <a:spcPts val="0"/>
              </a:spcAft>
              <a:buClr>
                <a:schemeClr val="lt1"/>
              </a:buClr>
              <a:buSzPts val="900"/>
              <a:buNone/>
              <a:defRPr sz="900">
                <a:solidFill>
                  <a:schemeClr val="lt1"/>
                </a:solidFill>
              </a:defRPr>
            </a:lvl5pPr>
            <a:lvl6pPr lvl="5" rtl="0">
              <a:lnSpc>
                <a:spcPct val="100000"/>
              </a:lnSpc>
              <a:spcBef>
                <a:spcPts val="0"/>
              </a:spcBef>
              <a:spcAft>
                <a:spcPts val="0"/>
              </a:spcAft>
              <a:buClr>
                <a:schemeClr val="lt1"/>
              </a:buClr>
              <a:buSzPts val="900"/>
              <a:buNone/>
              <a:defRPr sz="900">
                <a:solidFill>
                  <a:schemeClr val="lt1"/>
                </a:solidFill>
              </a:defRPr>
            </a:lvl6pPr>
            <a:lvl7pPr lvl="6" rtl="0">
              <a:lnSpc>
                <a:spcPct val="100000"/>
              </a:lnSpc>
              <a:spcBef>
                <a:spcPts val="0"/>
              </a:spcBef>
              <a:spcAft>
                <a:spcPts val="0"/>
              </a:spcAft>
              <a:buClr>
                <a:schemeClr val="lt1"/>
              </a:buClr>
              <a:buSzPts val="900"/>
              <a:buNone/>
              <a:defRPr sz="900">
                <a:solidFill>
                  <a:schemeClr val="lt1"/>
                </a:solidFill>
              </a:defRPr>
            </a:lvl7pPr>
            <a:lvl8pPr lvl="7" rtl="0">
              <a:lnSpc>
                <a:spcPct val="100000"/>
              </a:lnSpc>
              <a:spcBef>
                <a:spcPts val="0"/>
              </a:spcBef>
              <a:spcAft>
                <a:spcPts val="0"/>
              </a:spcAft>
              <a:buClr>
                <a:schemeClr val="lt1"/>
              </a:buClr>
              <a:buSzPts val="900"/>
              <a:buNone/>
              <a:defRPr sz="900">
                <a:solidFill>
                  <a:schemeClr val="lt1"/>
                </a:solidFill>
              </a:defRPr>
            </a:lvl8pPr>
            <a:lvl9pPr lvl="8" rtl="0">
              <a:lnSpc>
                <a:spcPct val="100000"/>
              </a:lnSpc>
              <a:spcBef>
                <a:spcPts val="0"/>
              </a:spcBef>
              <a:spcAft>
                <a:spcPts val="0"/>
              </a:spcAft>
              <a:buClr>
                <a:schemeClr val="lt1"/>
              </a:buClr>
              <a:buSzPts val="900"/>
              <a:buNone/>
              <a:defRPr sz="900">
                <a:solidFill>
                  <a:schemeClr val="lt1"/>
                </a:solidFill>
              </a:defRPr>
            </a:lvl9pPr>
          </a:lstStyle>
          <a:p/>
        </p:txBody>
      </p:sp>
      <p:sp>
        <p:nvSpPr>
          <p:cNvPr id="78" name="Google Shape;78;p10"/>
          <p:cNvSpPr txBox="1"/>
          <p:nvPr>
            <p:ph idx="3" type="ctrTitle"/>
          </p:nvPr>
        </p:nvSpPr>
        <p:spPr>
          <a:xfrm flipH="1">
            <a:off x="3884850" y="2423575"/>
            <a:ext cx="1374300" cy="64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79" name="Google Shape;79;p10"/>
          <p:cNvSpPr txBox="1"/>
          <p:nvPr>
            <p:ph idx="4" type="subTitle"/>
          </p:nvPr>
        </p:nvSpPr>
        <p:spPr>
          <a:xfrm flipH="1">
            <a:off x="3579450" y="2954750"/>
            <a:ext cx="19851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80" name="Google Shape;80;p10"/>
          <p:cNvSpPr txBox="1"/>
          <p:nvPr>
            <p:ph idx="5" type="ctrTitle"/>
          </p:nvPr>
        </p:nvSpPr>
        <p:spPr>
          <a:xfrm flipH="1">
            <a:off x="7043225" y="2423575"/>
            <a:ext cx="13743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100"/>
              <a:buNone/>
              <a:defRPr sz="1100">
                <a:solidFill>
                  <a:schemeClr val="dk1"/>
                </a:solidFill>
              </a:defRPr>
            </a:lvl1pPr>
            <a:lvl2pPr lvl="1" rtl="0" algn="r">
              <a:spcBef>
                <a:spcPts val="0"/>
              </a:spcBef>
              <a:spcAft>
                <a:spcPts val="0"/>
              </a:spcAft>
              <a:buClr>
                <a:schemeClr val="dk1"/>
              </a:buClr>
              <a:buSzPts val="1100"/>
              <a:buNone/>
              <a:defRPr sz="1100">
                <a:solidFill>
                  <a:schemeClr val="dk1"/>
                </a:solidFill>
              </a:defRPr>
            </a:lvl2pPr>
            <a:lvl3pPr lvl="2" rtl="0" algn="r">
              <a:spcBef>
                <a:spcPts val="0"/>
              </a:spcBef>
              <a:spcAft>
                <a:spcPts val="0"/>
              </a:spcAft>
              <a:buClr>
                <a:schemeClr val="dk1"/>
              </a:buClr>
              <a:buSzPts val="1100"/>
              <a:buNone/>
              <a:defRPr sz="1100">
                <a:solidFill>
                  <a:schemeClr val="dk1"/>
                </a:solidFill>
              </a:defRPr>
            </a:lvl3pPr>
            <a:lvl4pPr lvl="3" rtl="0" algn="r">
              <a:spcBef>
                <a:spcPts val="0"/>
              </a:spcBef>
              <a:spcAft>
                <a:spcPts val="0"/>
              </a:spcAft>
              <a:buClr>
                <a:schemeClr val="dk1"/>
              </a:buClr>
              <a:buSzPts val="1100"/>
              <a:buNone/>
              <a:defRPr sz="1100">
                <a:solidFill>
                  <a:schemeClr val="dk1"/>
                </a:solidFill>
              </a:defRPr>
            </a:lvl4pPr>
            <a:lvl5pPr lvl="4" rtl="0" algn="r">
              <a:spcBef>
                <a:spcPts val="0"/>
              </a:spcBef>
              <a:spcAft>
                <a:spcPts val="0"/>
              </a:spcAft>
              <a:buClr>
                <a:schemeClr val="dk1"/>
              </a:buClr>
              <a:buSzPts val="1100"/>
              <a:buNone/>
              <a:defRPr sz="1100">
                <a:solidFill>
                  <a:schemeClr val="dk1"/>
                </a:solidFill>
              </a:defRPr>
            </a:lvl5pPr>
            <a:lvl6pPr lvl="5" rtl="0" algn="r">
              <a:spcBef>
                <a:spcPts val="0"/>
              </a:spcBef>
              <a:spcAft>
                <a:spcPts val="0"/>
              </a:spcAft>
              <a:buClr>
                <a:schemeClr val="dk1"/>
              </a:buClr>
              <a:buSzPts val="1100"/>
              <a:buNone/>
              <a:defRPr sz="1100">
                <a:solidFill>
                  <a:schemeClr val="dk1"/>
                </a:solidFill>
              </a:defRPr>
            </a:lvl6pPr>
            <a:lvl7pPr lvl="6" rtl="0" algn="r">
              <a:spcBef>
                <a:spcPts val="0"/>
              </a:spcBef>
              <a:spcAft>
                <a:spcPts val="0"/>
              </a:spcAft>
              <a:buClr>
                <a:schemeClr val="dk1"/>
              </a:buClr>
              <a:buSzPts val="1100"/>
              <a:buNone/>
              <a:defRPr sz="1100">
                <a:solidFill>
                  <a:schemeClr val="dk1"/>
                </a:solidFill>
              </a:defRPr>
            </a:lvl7pPr>
            <a:lvl8pPr lvl="7" rtl="0" algn="r">
              <a:spcBef>
                <a:spcPts val="0"/>
              </a:spcBef>
              <a:spcAft>
                <a:spcPts val="0"/>
              </a:spcAft>
              <a:buClr>
                <a:schemeClr val="dk1"/>
              </a:buClr>
              <a:buSzPts val="1100"/>
              <a:buNone/>
              <a:defRPr sz="1100">
                <a:solidFill>
                  <a:schemeClr val="dk1"/>
                </a:solidFill>
              </a:defRPr>
            </a:lvl8pPr>
            <a:lvl9pPr lvl="8" rtl="0" algn="r">
              <a:spcBef>
                <a:spcPts val="0"/>
              </a:spcBef>
              <a:spcAft>
                <a:spcPts val="0"/>
              </a:spcAft>
              <a:buClr>
                <a:schemeClr val="dk1"/>
              </a:buClr>
              <a:buSzPts val="1100"/>
              <a:buNone/>
              <a:defRPr sz="1100">
                <a:solidFill>
                  <a:schemeClr val="dk1"/>
                </a:solidFill>
              </a:defRPr>
            </a:lvl9pPr>
          </a:lstStyle>
          <a:p/>
        </p:txBody>
      </p:sp>
      <p:sp>
        <p:nvSpPr>
          <p:cNvPr id="81" name="Google Shape;81;p10"/>
          <p:cNvSpPr txBox="1"/>
          <p:nvPr>
            <p:ph idx="6" type="subTitle"/>
          </p:nvPr>
        </p:nvSpPr>
        <p:spPr>
          <a:xfrm flipH="1">
            <a:off x="6432425" y="2954750"/>
            <a:ext cx="1985100" cy="97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900"/>
              <a:buNone/>
              <a:defRPr sz="900">
                <a:solidFill>
                  <a:schemeClr val="dk1"/>
                </a:solidFill>
              </a:defRPr>
            </a:lvl1pPr>
            <a:lvl2pPr lvl="1" rtl="0" algn="r">
              <a:lnSpc>
                <a:spcPct val="100000"/>
              </a:lnSpc>
              <a:spcBef>
                <a:spcPts val="0"/>
              </a:spcBef>
              <a:spcAft>
                <a:spcPts val="0"/>
              </a:spcAft>
              <a:buClr>
                <a:schemeClr val="dk1"/>
              </a:buClr>
              <a:buSzPts val="900"/>
              <a:buNone/>
              <a:defRPr sz="900">
                <a:solidFill>
                  <a:schemeClr val="dk1"/>
                </a:solidFill>
              </a:defRPr>
            </a:lvl2pPr>
            <a:lvl3pPr lvl="2" rtl="0" algn="r">
              <a:lnSpc>
                <a:spcPct val="100000"/>
              </a:lnSpc>
              <a:spcBef>
                <a:spcPts val="0"/>
              </a:spcBef>
              <a:spcAft>
                <a:spcPts val="0"/>
              </a:spcAft>
              <a:buClr>
                <a:schemeClr val="dk1"/>
              </a:buClr>
              <a:buSzPts val="900"/>
              <a:buNone/>
              <a:defRPr sz="900">
                <a:solidFill>
                  <a:schemeClr val="dk1"/>
                </a:solidFill>
              </a:defRPr>
            </a:lvl3pPr>
            <a:lvl4pPr lvl="3" rtl="0" algn="r">
              <a:lnSpc>
                <a:spcPct val="100000"/>
              </a:lnSpc>
              <a:spcBef>
                <a:spcPts val="0"/>
              </a:spcBef>
              <a:spcAft>
                <a:spcPts val="0"/>
              </a:spcAft>
              <a:buClr>
                <a:schemeClr val="dk1"/>
              </a:buClr>
              <a:buSzPts val="900"/>
              <a:buNone/>
              <a:defRPr sz="900">
                <a:solidFill>
                  <a:schemeClr val="dk1"/>
                </a:solidFill>
              </a:defRPr>
            </a:lvl4pPr>
            <a:lvl5pPr lvl="4" rtl="0" algn="r">
              <a:lnSpc>
                <a:spcPct val="100000"/>
              </a:lnSpc>
              <a:spcBef>
                <a:spcPts val="0"/>
              </a:spcBef>
              <a:spcAft>
                <a:spcPts val="0"/>
              </a:spcAft>
              <a:buClr>
                <a:schemeClr val="dk1"/>
              </a:buClr>
              <a:buSzPts val="900"/>
              <a:buNone/>
              <a:defRPr sz="900">
                <a:solidFill>
                  <a:schemeClr val="dk1"/>
                </a:solidFill>
              </a:defRPr>
            </a:lvl5pPr>
            <a:lvl6pPr lvl="5" rtl="0" algn="r">
              <a:lnSpc>
                <a:spcPct val="100000"/>
              </a:lnSpc>
              <a:spcBef>
                <a:spcPts val="0"/>
              </a:spcBef>
              <a:spcAft>
                <a:spcPts val="0"/>
              </a:spcAft>
              <a:buClr>
                <a:schemeClr val="dk1"/>
              </a:buClr>
              <a:buSzPts val="900"/>
              <a:buNone/>
              <a:defRPr sz="900">
                <a:solidFill>
                  <a:schemeClr val="dk1"/>
                </a:solidFill>
              </a:defRPr>
            </a:lvl6pPr>
            <a:lvl7pPr lvl="6" rtl="0" algn="r">
              <a:lnSpc>
                <a:spcPct val="100000"/>
              </a:lnSpc>
              <a:spcBef>
                <a:spcPts val="0"/>
              </a:spcBef>
              <a:spcAft>
                <a:spcPts val="0"/>
              </a:spcAft>
              <a:buClr>
                <a:schemeClr val="dk1"/>
              </a:buClr>
              <a:buSzPts val="900"/>
              <a:buNone/>
              <a:defRPr sz="900">
                <a:solidFill>
                  <a:schemeClr val="dk1"/>
                </a:solidFill>
              </a:defRPr>
            </a:lvl7pPr>
            <a:lvl8pPr lvl="7" rtl="0" algn="r">
              <a:lnSpc>
                <a:spcPct val="100000"/>
              </a:lnSpc>
              <a:spcBef>
                <a:spcPts val="0"/>
              </a:spcBef>
              <a:spcAft>
                <a:spcPts val="0"/>
              </a:spcAft>
              <a:buClr>
                <a:schemeClr val="dk1"/>
              </a:buClr>
              <a:buSzPts val="900"/>
              <a:buNone/>
              <a:defRPr sz="900">
                <a:solidFill>
                  <a:schemeClr val="dk1"/>
                </a:solidFill>
              </a:defRPr>
            </a:lvl8pPr>
            <a:lvl9pPr lvl="8" rtl="0" algn="r">
              <a:lnSpc>
                <a:spcPct val="100000"/>
              </a:lnSpc>
              <a:spcBef>
                <a:spcPts val="0"/>
              </a:spcBef>
              <a:spcAft>
                <a:spcPts val="0"/>
              </a:spcAft>
              <a:buClr>
                <a:schemeClr val="dk1"/>
              </a:buClr>
              <a:buSzPts val="900"/>
              <a:buNone/>
              <a:defRPr sz="9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1pPr>
            <a:lvl2pPr indent="-304800" lvl="1" marL="9144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2pPr>
            <a:lvl3pPr indent="-304800" lvl="2" marL="13716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3pPr>
            <a:lvl4pPr indent="-304800" lvl="3" marL="1828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4pPr>
            <a:lvl5pPr indent="-304800" lvl="4" marL="22860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5pPr>
            <a:lvl6pPr indent="-304800" lvl="5" marL="27432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6pPr>
            <a:lvl7pPr indent="-304800" lvl="6" marL="32004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7pPr>
            <a:lvl8pPr indent="-304800" lvl="7" marL="36576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8pPr>
            <a:lvl9pPr indent="-304800" lvl="8" marL="4114800" rtl="0">
              <a:lnSpc>
                <a:spcPct val="115000"/>
              </a:lnSpc>
              <a:spcBef>
                <a:spcPts val="1600"/>
              </a:spcBef>
              <a:spcAft>
                <a:spcPts val="160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9.png"/><Relationship Id="rId13" Type="http://schemas.openxmlformats.org/officeDocument/2006/relationships/image" Target="../media/image13.png"/><Relationship Id="rId12" Type="http://schemas.openxmlformats.org/officeDocument/2006/relationships/image" Target="../media/image8.png"/><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comments" Target="../comments/comment2.xml"/><Relationship Id="rId4" Type="http://schemas.openxmlformats.org/officeDocument/2006/relationships/image" Target="../media/image39.png"/><Relationship Id="rId9"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5.png"/><Relationship Id="rId7" Type="http://schemas.openxmlformats.org/officeDocument/2006/relationships/image" Target="../media/image28.png"/><Relationship Id="rId8"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comments" Target="../comments/comment3.xml"/><Relationship Id="rId4" Type="http://schemas.openxmlformats.org/officeDocument/2006/relationships/image" Target="../media/image16.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comments" Target="../comments/comment4.xml"/><Relationship Id="rId4" Type="http://schemas.openxmlformats.org/officeDocument/2006/relationships/image" Target="../media/image39.png"/><Relationship Id="rId5" Type="http://schemas.openxmlformats.org/officeDocument/2006/relationships/image" Target="../media/image19.png"/><Relationship Id="rId6" Type="http://schemas.openxmlformats.org/officeDocument/2006/relationships/image" Target="../media/image32.png"/><Relationship Id="rId7" Type="http://schemas.openxmlformats.org/officeDocument/2006/relationships/image" Target="../media/image22.png"/><Relationship Id="rId8"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comments" Target="../comments/comment5.xml"/><Relationship Id="rId4" Type="http://schemas.openxmlformats.org/officeDocument/2006/relationships/hyperlink" Target="http://drive.google.com/file/d/1CfZlSjL1a9NLzzhB6nrIYVeLieFVWwlx/view" TargetMode="External"/><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hyperlink" Target="http://drive.google.com/file/d/1kfwAJwkMIBMhVSkycdzqAs1WBUkFE2yH/view" TargetMode="Externa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35.png"/><Relationship Id="rId5" Type="http://schemas.openxmlformats.org/officeDocument/2006/relationships/image" Target="../media/image26.png"/><Relationship Id="rId6"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hyperlink" Target="http://drive.google.com/file/d/1w1Drj0yqAsVh3vK6Q0uCqpcGWeXPXk-T/view" TargetMode="External"/><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hyperlink" Target="http://drive.google.com/file/d/1tDJBDXylWw2llj1M_3ejpevIoAKIxOFy/view" TargetMode="Externa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37.jpg"/><Relationship Id="rId4" Type="http://schemas.openxmlformats.org/officeDocument/2006/relationships/image" Target="../media/image38.jpg"/><Relationship Id="rId5"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comments" Target="../comments/commen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1" Type="http://schemas.openxmlformats.org/officeDocument/2006/relationships/hyperlink" Target="https://slacker-labs.com/2020/04/10/how-i-secured-my-home-using-home-assistant-part-one/" TargetMode="External"/><Relationship Id="rId10" Type="http://schemas.openxmlformats.org/officeDocument/2006/relationships/hyperlink" Target="https://github.com/smarthomejunkie/Home-Assistant-Tutorials" TargetMode="External"/><Relationship Id="rId13" Type="http://schemas.openxmlformats.org/officeDocument/2006/relationships/hyperlink" Target="https://github.com/ESPresense/ESPresense/releases" TargetMode="External"/><Relationship Id="rId12" Type="http://schemas.openxmlformats.org/officeDocument/2006/relationships/hyperlink" Target="https://community.home-assistant.io/t/i-can-t-send-notification-to-pushover/86639/5" TargetMode="External"/><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comments" Target="../comments/comment7.xml"/><Relationship Id="rId4" Type="http://schemas.openxmlformats.org/officeDocument/2006/relationships/hyperlink" Target="https://everythingsmarthome.co.uk/face-recognition-just-got-easier-home-assistant-double-take-guide/" TargetMode="External"/><Relationship Id="rId9" Type="http://schemas.openxmlformats.org/officeDocument/2006/relationships/hyperlink" Target="https://esphome.io/index.html" TargetMode="External"/><Relationship Id="rId15" Type="http://schemas.openxmlformats.org/officeDocument/2006/relationships/hyperlink" Target="https://leonardosmarthomemakers.com/how-to-create-a-diy-alarm-system-with-home-assistant/" TargetMode="External"/><Relationship Id="rId14" Type="http://schemas.openxmlformats.org/officeDocument/2006/relationships/hyperlink" Target="http://mqtt-explorer.com" TargetMode="External"/><Relationship Id="rId5" Type="http://schemas.openxmlformats.org/officeDocument/2006/relationships/hyperlink" Target="https://www.tomshardware.com/how-to/raspberry-pi-facial-recognition" TargetMode="External"/><Relationship Id="rId6" Type="http://schemas.openxmlformats.org/officeDocument/2006/relationships/hyperlink" Target="https://github.com/robmarkcole/HASS-Deepstack-face" TargetMode="External"/><Relationship Id="rId7" Type="http://schemas.openxmlformats.org/officeDocument/2006/relationships/hyperlink" Target="https://www.home-assistant.io/getting-started/" TargetMode="External"/><Relationship Id="rId8" Type="http://schemas.openxmlformats.org/officeDocument/2006/relationships/hyperlink" Target="https://companion.home-assistant.io/docs/getting_starte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comments" Target="../comments/comment8.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8"/>
          <p:cNvSpPr txBox="1"/>
          <p:nvPr>
            <p:ph idx="1" type="subTitle"/>
          </p:nvPr>
        </p:nvSpPr>
        <p:spPr>
          <a:xfrm>
            <a:off x="6172301" y="2961125"/>
            <a:ext cx="27180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latin typeface="Nunito Sans"/>
                <a:ea typeface="Nunito Sans"/>
                <a:cs typeface="Nunito Sans"/>
                <a:sym typeface="Nunito Sans"/>
              </a:rPr>
              <a:t>By </a:t>
            </a:r>
            <a:r>
              <a:rPr lang="en">
                <a:latin typeface="Nunito Sans"/>
                <a:ea typeface="Nunito Sans"/>
                <a:cs typeface="Nunito Sans"/>
                <a:sym typeface="Nunito Sans"/>
              </a:rPr>
              <a:t>Hamad Abdelrahim, Nikhil Aditya Chaganti, and Alan Palayil</a:t>
            </a:r>
            <a:endParaRPr>
              <a:latin typeface="Nunito Sans"/>
              <a:ea typeface="Nunito Sans"/>
              <a:cs typeface="Nunito Sans"/>
              <a:sym typeface="Nunito Sans"/>
            </a:endParaRPr>
          </a:p>
        </p:txBody>
      </p:sp>
      <p:sp>
        <p:nvSpPr>
          <p:cNvPr id="109" name="Google Shape;109;p18"/>
          <p:cNvSpPr txBox="1"/>
          <p:nvPr>
            <p:ph type="ctrTitle"/>
          </p:nvPr>
        </p:nvSpPr>
        <p:spPr>
          <a:xfrm>
            <a:off x="5383027" y="1304600"/>
            <a:ext cx="36396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SMART SECURITY ALARM SYSTEM using IoT</a:t>
            </a:r>
            <a:endParaRPr>
              <a:solidFill>
                <a:schemeClr val="lt1"/>
              </a:solidFill>
            </a:endParaRPr>
          </a:p>
        </p:txBody>
      </p:sp>
      <p:sp>
        <p:nvSpPr>
          <p:cNvPr id="110" name="Google Shape;110;p18"/>
          <p:cNvSpPr/>
          <p:nvPr/>
        </p:nvSpPr>
        <p:spPr>
          <a:xfrm flipH="1">
            <a:off x="5864425" y="-293687"/>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25" name="Shape 225"/>
        <p:cNvGrpSpPr/>
        <p:nvPr/>
      </p:nvGrpSpPr>
      <p:grpSpPr>
        <a:xfrm>
          <a:off x="0" y="0"/>
          <a:ext cx="0" cy="0"/>
          <a:chOff x="0" y="0"/>
          <a:chExt cx="0" cy="0"/>
        </a:xfrm>
      </p:grpSpPr>
      <p:sp>
        <p:nvSpPr>
          <p:cNvPr id="226" name="Google Shape;226;p27"/>
          <p:cNvSpPr/>
          <p:nvPr/>
        </p:nvSpPr>
        <p:spPr>
          <a:xfrm>
            <a:off x="707500" y="281238"/>
            <a:ext cx="597300" cy="5175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27"/>
          <p:cNvGrpSpPr/>
          <p:nvPr/>
        </p:nvGrpSpPr>
        <p:grpSpPr>
          <a:xfrm>
            <a:off x="869304" y="403198"/>
            <a:ext cx="273486" cy="273486"/>
            <a:chOff x="1190625" y="238125"/>
            <a:chExt cx="5219200" cy="5219200"/>
          </a:xfrm>
        </p:grpSpPr>
        <p:sp>
          <p:nvSpPr>
            <p:cNvPr id="228" name="Google Shape;228;p27"/>
            <p:cNvSpPr/>
            <p:nvPr/>
          </p:nvSpPr>
          <p:spPr>
            <a:xfrm>
              <a:off x="1190625" y="2400000"/>
              <a:ext cx="2126000" cy="3057325"/>
            </a:xfrm>
            <a:custGeom>
              <a:rect b="b" l="l" r="r" t="t"/>
              <a:pathLst>
                <a:path extrusionOk="0" h="122293" w="85040">
                  <a:moveTo>
                    <a:pt x="42536" y="6035"/>
                  </a:moveTo>
                  <a:cubicBezTo>
                    <a:pt x="54410" y="6035"/>
                    <a:pt x="64098" y="15495"/>
                    <a:pt x="64522" y="27238"/>
                  </a:cubicBezTo>
                  <a:cubicBezTo>
                    <a:pt x="51213" y="26716"/>
                    <a:pt x="42895" y="22541"/>
                    <a:pt x="39046" y="20029"/>
                  </a:cubicBezTo>
                  <a:cubicBezTo>
                    <a:pt x="40351" y="18333"/>
                    <a:pt x="40938" y="17158"/>
                    <a:pt x="41036" y="16995"/>
                  </a:cubicBezTo>
                  <a:lnTo>
                    <a:pt x="35621" y="14353"/>
                  </a:lnTo>
                  <a:cubicBezTo>
                    <a:pt x="35458" y="14679"/>
                    <a:pt x="31804" y="21692"/>
                    <a:pt x="20616" y="26096"/>
                  </a:cubicBezTo>
                  <a:cubicBezTo>
                    <a:pt x="21594" y="14875"/>
                    <a:pt x="31054" y="6035"/>
                    <a:pt x="42536" y="6035"/>
                  </a:cubicBezTo>
                  <a:close/>
                  <a:moveTo>
                    <a:pt x="34838" y="24465"/>
                  </a:moveTo>
                  <a:cubicBezTo>
                    <a:pt x="39013" y="27401"/>
                    <a:pt x="48441" y="32555"/>
                    <a:pt x="63902" y="33240"/>
                  </a:cubicBezTo>
                  <a:cubicBezTo>
                    <a:pt x="61554" y="42863"/>
                    <a:pt x="52877" y="50039"/>
                    <a:pt x="42536" y="50039"/>
                  </a:cubicBezTo>
                  <a:cubicBezTo>
                    <a:pt x="31870" y="50039"/>
                    <a:pt x="22964" y="42439"/>
                    <a:pt x="20942" y="32392"/>
                  </a:cubicBezTo>
                  <a:cubicBezTo>
                    <a:pt x="27238" y="30206"/>
                    <a:pt x="31739" y="27238"/>
                    <a:pt x="34838" y="24465"/>
                  </a:cubicBezTo>
                  <a:close/>
                  <a:moveTo>
                    <a:pt x="42536" y="56074"/>
                  </a:moveTo>
                  <a:cubicBezTo>
                    <a:pt x="45733" y="56074"/>
                    <a:pt x="48832" y="56465"/>
                    <a:pt x="51768" y="57248"/>
                  </a:cubicBezTo>
                  <a:lnTo>
                    <a:pt x="42536" y="67882"/>
                  </a:lnTo>
                  <a:lnTo>
                    <a:pt x="33272" y="57248"/>
                  </a:lnTo>
                  <a:cubicBezTo>
                    <a:pt x="36241" y="56465"/>
                    <a:pt x="39340" y="56074"/>
                    <a:pt x="42536" y="56074"/>
                  </a:cubicBezTo>
                  <a:close/>
                  <a:moveTo>
                    <a:pt x="57868" y="59434"/>
                  </a:moveTo>
                  <a:cubicBezTo>
                    <a:pt x="70361" y="65240"/>
                    <a:pt x="79038" y="77929"/>
                    <a:pt x="79038" y="92575"/>
                  </a:cubicBezTo>
                  <a:lnTo>
                    <a:pt x="79038" y="116257"/>
                  </a:lnTo>
                  <a:lnTo>
                    <a:pt x="67523" y="116257"/>
                  </a:lnTo>
                  <a:lnTo>
                    <a:pt x="67523" y="93815"/>
                  </a:lnTo>
                  <a:lnTo>
                    <a:pt x="61521" y="93815"/>
                  </a:lnTo>
                  <a:lnTo>
                    <a:pt x="61521" y="116257"/>
                  </a:lnTo>
                  <a:lnTo>
                    <a:pt x="23552" y="116257"/>
                  </a:lnTo>
                  <a:lnTo>
                    <a:pt x="23552" y="93815"/>
                  </a:lnTo>
                  <a:lnTo>
                    <a:pt x="17517" y="93815"/>
                  </a:lnTo>
                  <a:lnTo>
                    <a:pt x="17517" y="116257"/>
                  </a:lnTo>
                  <a:lnTo>
                    <a:pt x="6035" y="116257"/>
                  </a:lnTo>
                  <a:lnTo>
                    <a:pt x="6035" y="92575"/>
                  </a:lnTo>
                  <a:cubicBezTo>
                    <a:pt x="6035" y="77929"/>
                    <a:pt x="14712" y="65240"/>
                    <a:pt x="27205" y="59434"/>
                  </a:cubicBezTo>
                  <a:lnTo>
                    <a:pt x="39503" y="73558"/>
                  </a:lnTo>
                  <a:lnTo>
                    <a:pt x="39503" y="91042"/>
                  </a:lnTo>
                  <a:lnTo>
                    <a:pt x="45537" y="91042"/>
                  </a:lnTo>
                  <a:lnTo>
                    <a:pt x="45537" y="73558"/>
                  </a:lnTo>
                  <a:lnTo>
                    <a:pt x="57868" y="59434"/>
                  </a:lnTo>
                  <a:close/>
                  <a:moveTo>
                    <a:pt x="42536" y="0"/>
                  </a:moveTo>
                  <a:cubicBezTo>
                    <a:pt x="27074" y="0"/>
                    <a:pt x="14516" y="12592"/>
                    <a:pt x="14516" y="28053"/>
                  </a:cubicBezTo>
                  <a:cubicBezTo>
                    <a:pt x="14516" y="38459"/>
                    <a:pt x="20192" y="47527"/>
                    <a:pt x="28640" y="52355"/>
                  </a:cubicBezTo>
                  <a:cubicBezTo>
                    <a:pt x="12004" y="58129"/>
                    <a:pt x="0" y="73982"/>
                    <a:pt x="0" y="92575"/>
                  </a:cubicBezTo>
                  <a:lnTo>
                    <a:pt x="0" y="122292"/>
                  </a:lnTo>
                  <a:lnTo>
                    <a:pt x="85040" y="122292"/>
                  </a:lnTo>
                  <a:lnTo>
                    <a:pt x="85040" y="92575"/>
                  </a:lnTo>
                  <a:cubicBezTo>
                    <a:pt x="85040" y="73982"/>
                    <a:pt x="73068" y="58129"/>
                    <a:pt x="56400" y="52355"/>
                  </a:cubicBezTo>
                  <a:cubicBezTo>
                    <a:pt x="64848" y="47527"/>
                    <a:pt x="70557" y="38459"/>
                    <a:pt x="70557" y="28053"/>
                  </a:cubicBezTo>
                  <a:cubicBezTo>
                    <a:pt x="70557" y="12592"/>
                    <a:pt x="57966" y="0"/>
                    <a:pt x="42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p:nvPr/>
          </p:nvSpPr>
          <p:spPr>
            <a:xfrm>
              <a:off x="2178175" y="4808975"/>
              <a:ext cx="150900" cy="156600"/>
            </a:xfrm>
            <a:custGeom>
              <a:rect b="b" l="l" r="r" t="t"/>
              <a:pathLst>
                <a:path extrusionOk="0" h="6264" w="6036">
                  <a:moveTo>
                    <a:pt x="1" y="0"/>
                  </a:moveTo>
                  <a:lnTo>
                    <a:pt x="1" y="6263"/>
                  </a:lnTo>
                  <a:lnTo>
                    <a:pt x="6035" y="6263"/>
                  </a:lnTo>
                  <a:lnTo>
                    <a:pt x="6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4283800" y="2400000"/>
              <a:ext cx="2126025" cy="3057325"/>
            </a:xfrm>
            <a:custGeom>
              <a:rect b="b" l="l" r="r" t="t"/>
              <a:pathLst>
                <a:path extrusionOk="0" h="122293" w="85041">
                  <a:moveTo>
                    <a:pt x="42504" y="6035"/>
                  </a:moveTo>
                  <a:cubicBezTo>
                    <a:pt x="53627" y="6035"/>
                    <a:pt x="62826" y="14320"/>
                    <a:pt x="64294" y="25020"/>
                  </a:cubicBezTo>
                  <a:lnTo>
                    <a:pt x="53692" y="25020"/>
                  </a:lnTo>
                  <a:lnTo>
                    <a:pt x="53692" y="17354"/>
                  </a:lnTo>
                  <a:lnTo>
                    <a:pt x="47690" y="17354"/>
                  </a:lnTo>
                  <a:lnTo>
                    <a:pt x="47690" y="25020"/>
                  </a:lnTo>
                  <a:lnTo>
                    <a:pt x="20714" y="25020"/>
                  </a:lnTo>
                  <a:cubicBezTo>
                    <a:pt x="22182" y="14320"/>
                    <a:pt x="31413" y="6035"/>
                    <a:pt x="42504" y="6035"/>
                  </a:cubicBezTo>
                  <a:close/>
                  <a:moveTo>
                    <a:pt x="16604" y="38720"/>
                  </a:moveTo>
                  <a:cubicBezTo>
                    <a:pt x="18463" y="43189"/>
                    <a:pt x="21431" y="47071"/>
                    <a:pt x="25183" y="50039"/>
                  </a:cubicBezTo>
                  <a:lnTo>
                    <a:pt x="12233" y="50039"/>
                  </a:lnTo>
                  <a:lnTo>
                    <a:pt x="16604" y="38720"/>
                  </a:lnTo>
                  <a:close/>
                  <a:moveTo>
                    <a:pt x="64294" y="31054"/>
                  </a:moveTo>
                  <a:cubicBezTo>
                    <a:pt x="62826" y="41754"/>
                    <a:pt x="53627" y="50039"/>
                    <a:pt x="42504" y="50039"/>
                  </a:cubicBezTo>
                  <a:cubicBezTo>
                    <a:pt x="31413" y="50039"/>
                    <a:pt x="22182" y="41754"/>
                    <a:pt x="20714" y="31054"/>
                  </a:cubicBezTo>
                  <a:close/>
                  <a:moveTo>
                    <a:pt x="68665" y="38100"/>
                  </a:moveTo>
                  <a:lnTo>
                    <a:pt x="73917" y="50039"/>
                  </a:lnTo>
                  <a:lnTo>
                    <a:pt x="59825" y="50039"/>
                  </a:lnTo>
                  <a:cubicBezTo>
                    <a:pt x="63772" y="46940"/>
                    <a:pt x="66838" y="42830"/>
                    <a:pt x="68665" y="38100"/>
                  </a:cubicBezTo>
                  <a:close/>
                  <a:moveTo>
                    <a:pt x="42504" y="56074"/>
                  </a:moveTo>
                  <a:cubicBezTo>
                    <a:pt x="45701" y="56074"/>
                    <a:pt x="48799" y="56465"/>
                    <a:pt x="51768" y="57248"/>
                  </a:cubicBezTo>
                  <a:lnTo>
                    <a:pt x="42504" y="67882"/>
                  </a:lnTo>
                  <a:lnTo>
                    <a:pt x="33272" y="57248"/>
                  </a:lnTo>
                  <a:cubicBezTo>
                    <a:pt x="36208" y="56465"/>
                    <a:pt x="39307" y="56074"/>
                    <a:pt x="42504" y="56074"/>
                  </a:cubicBezTo>
                  <a:close/>
                  <a:moveTo>
                    <a:pt x="57835" y="59434"/>
                  </a:moveTo>
                  <a:cubicBezTo>
                    <a:pt x="70329" y="65240"/>
                    <a:pt x="79005" y="77929"/>
                    <a:pt x="79005" y="92575"/>
                  </a:cubicBezTo>
                  <a:lnTo>
                    <a:pt x="79005" y="116257"/>
                  </a:lnTo>
                  <a:lnTo>
                    <a:pt x="67523" y="116257"/>
                  </a:lnTo>
                  <a:lnTo>
                    <a:pt x="67523" y="93815"/>
                  </a:lnTo>
                  <a:lnTo>
                    <a:pt x="61489" y="93815"/>
                  </a:lnTo>
                  <a:lnTo>
                    <a:pt x="61489" y="116257"/>
                  </a:lnTo>
                  <a:lnTo>
                    <a:pt x="23519" y="116257"/>
                  </a:lnTo>
                  <a:lnTo>
                    <a:pt x="23519" y="93815"/>
                  </a:lnTo>
                  <a:lnTo>
                    <a:pt x="17517" y="93815"/>
                  </a:lnTo>
                  <a:lnTo>
                    <a:pt x="17517" y="116257"/>
                  </a:lnTo>
                  <a:lnTo>
                    <a:pt x="6002" y="116257"/>
                  </a:lnTo>
                  <a:lnTo>
                    <a:pt x="6002" y="92575"/>
                  </a:lnTo>
                  <a:cubicBezTo>
                    <a:pt x="6002" y="77929"/>
                    <a:pt x="14679" y="65240"/>
                    <a:pt x="27172" y="59434"/>
                  </a:cubicBezTo>
                  <a:lnTo>
                    <a:pt x="39503" y="73558"/>
                  </a:lnTo>
                  <a:lnTo>
                    <a:pt x="39503" y="91042"/>
                  </a:lnTo>
                  <a:lnTo>
                    <a:pt x="45537" y="91042"/>
                  </a:lnTo>
                  <a:lnTo>
                    <a:pt x="45537" y="73558"/>
                  </a:lnTo>
                  <a:lnTo>
                    <a:pt x="57835" y="59434"/>
                  </a:lnTo>
                  <a:close/>
                  <a:moveTo>
                    <a:pt x="42504" y="0"/>
                  </a:moveTo>
                  <a:cubicBezTo>
                    <a:pt x="27270" y="0"/>
                    <a:pt x="14842" y="12265"/>
                    <a:pt x="14516" y="27434"/>
                  </a:cubicBezTo>
                  <a:lnTo>
                    <a:pt x="3458" y="56074"/>
                  </a:lnTo>
                  <a:lnTo>
                    <a:pt x="20714" y="56074"/>
                  </a:lnTo>
                  <a:cubicBezTo>
                    <a:pt x="8318" y="63511"/>
                    <a:pt x="0" y="77081"/>
                    <a:pt x="0" y="92575"/>
                  </a:cubicBezTo>
                  <a:lnTo>
                    <a:pt x="0" y="122292"/>
                  </a:lnTo>
                  <a:lnTo>
                    <a:pt x="85040" y="122292"/>
                  </a:lnTo>
                  <a:lnTo>
                    <a:pt x="85040" y="92575"/>
                  </a:lnTo>
                  <a:cubicBezTo>
                    <a:pt x="85040" y="77081"/>
                    <a:pt x="76722" y="63511"/>
                    <a:pt x="64294" y="56074"/>
                  </a:cubicBezTo>
                  <a:lnTo>
                    <a:pt x="83116" y="56074"/>
                  </a:lnTo>
                  <a:lnTo>
                    <a:pt x="70524" y="27368"/>
                  </a:lnTo>
                  <a:cubicBezTo>
                    <a:pt x="70165" y="12233"/>
                    <a:pt x="57737" y="0"/>
                    <a:pt x="425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a:off x="5271350" y="4808975"/>
              <a:ext cx="150900" cy="156600"/>
            </a:xfrm>
            <a:custGeom>
              <a:rect b="b" l="l" r="r" t="t"/>
              <a:pathLst>
                <a:path extrusionOk="0" h="6264" w="6036">
                  <a:moveTo>
                    <a:pt x="1" y="0"/>
                  </a:moveTo>
                  <a:lnTo>
                    <a:pt x="1" y="6263"/>
                  </a:lnTo>
                  <a:lnTo>
                    <a:pt x="6035" y="6263"/>
                  </a:lnTo>
                  <a:lnTo>
                    <a:pt x="6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a:off x="2052600" y="238125"/>
              <a:ext cx="3637125" cy="2137425"/>
            </a:xfrm>
            <a:custGeom>
              <a:rect b="b" l="l" r="r" t="t"/>
              <a:pathLst>
                <a:path extrusionOk="0" h="85497" w="145485">
                  <a:moveTo>
                    <a:pt x="80604" y="6035"/>
                  </a:moveTo>
                  <a:lnTo>
                    <a:pt x="80604" y="17680"/>
                  </a:lnTo>
                  <a:cubicBezTo>
                    <a:pt x="77766" y="22703"/>
                    <a:pt x="76135" y="28510"/>
                    <a:pt x="76135" y="34675"/>
                  </a:cubicBezTo>
                  <a:cubicBezTo>
                    <a:pt x="76135" y="40840"/>
                    <a:pt x="77766" y="46646"/>
                    <a:pt x="80604" y="51670"/>
                  </a:cubicBezTo>
                  <a:lnTo>
                    <a:pt x="80604" y="63315"/>
                  </a:lnTo>
                  <a:lnTo>
                    <a:pt x="30728" y="63315"/>
                  </a:lnTo>
                  <a:lnTo>
                    <a:pt x="19572" y="69709"/>
                  </a:lnTo>
                  <a:lnTo>
                    <a:pt x="23030" y="63315"/>
                  </a:lnTo>
                  <a:lnTo>
                    <a:pt x="6035" y="63315"/>
                  </a:lnTo>
                  <a:lnTo>
                    <a:pt x="6035" y="6035"/>
                  </a:lnTo>
                  <a:close/>
                  <a:moveTo>
                    <a:pt x="110810" y="6035"/>
                  </a:moveTo>
                  <a:cubicBezTo>
                    <a:pt x="126598" y="6035"/>
                    <a:pt x="139450" y="18887"/>
                    <a:pt x="139450" y="34675"/>
                  </a:cubicBezTo>
                  <a:cubicBezTo>
                    <a:pt x="139450" y="45081"/>
                    <a:pt x="133807" y="54671"/>
                    <a:pt x="124706" y="59727"/>
                  </a:cubicBezTo>
                  <a:lnTo>
                    <a:pt x="122096" y="61195"/>
                  </a:lnTo>
                  <a:lnTo>
                    <a:pt x="126728" y="69709"/>
                  </a:lnTo>
                  <a:lnTo>
                    <a:pt x="115050" y="63022"/>
                  </a:lnTo>
                  <a:lnTo>
                    <a:pt x="114072" y="63119"/>
                  </a:lnTo>
                  <a:cubicBezTo>
                    <a:pt x="112963" y="63250"/>
                    <a:pt x="111854" y="63315"/>
                    <a:pt x="110810" y="63315"/>
                  </a:cubicBezTo>
                  <a:cubicBezTo>
                    <a:pt x="95022" y="63315"/>
                    <a:pt x="82170" y="50463"/>
                    <a:pt x="82170" y="34675"/>
                  </a:cubicBezTo>
                  <a:cubicBezTo>
                    <a:pt x="82170" y="18887"/>
                    <a:pt x="95022" y="6035"/>
                    <a:pt x="110810" y="6035"/>
                  </a:cubicBezTo>
                  <a:close/>
                  <a:moveTo>
                    <a:pt x="0" y="0"/>
                  </a:moveTo>
                  <a:lnTo>
                    <a:pt x="0" y="69350"/>
                  </a:lnTo>
                  <a:lnTo>
                    <a:pt x="12918" y="69350"/>
                  </a:lnTo>
                  <a:lnTo>
                    <a:pt x="4078" y="85497"/>
                  </a:lnTo>
                  <a:lnTo>
                    <a:pt x="4078" y="85497"/>
                  </a:lnTo>
                  <a:lnTo>
                    <a:pt x="32326" y="69350"/>
                  </a:lnTo>
                  <a:lnTo>
                    <a:pt x="86639" y="69350"/>
                  </a:lnTo>
                  <a:lnTo>
                    <a:pt x="86639" y="59499"/>
                  </a:lnTo>
                  <a:cubicBezTo>
                    <a:pt x="92902" y="65566"/>
                    <a:pt x="101415" y="69350"/>
                    <a:pt x="110810" y="69350"/>
                  </a:cubicBezTo>
                  <a:cubicBezTo>
                    <a:pt x="111756" y="69350"/>
                    <a:pt x="112767" y="69285"/>
                    <a:pt x="113746" y="69219"/>
                  </a:cubicBezTo>
                  <a:lnTo>
                    <a:pt x="142190" y="85497"/>
                  </a:lnTo>
                  <a:lnTo>
                    <a:pt x="130153" y="63446"/>
                  </a:lnTo>
                  <a:cubicBezTo>
                    <a:pt x="139678" y="57020"/>
                    <a:pt x="145485" y="46255"/>
                    <a:pt x="145485" y="34675"/>
                  </a:cubicBezTo>
                  <a:cubicBezTo>
                    <a:pt x="145485" y="15560"/>
                    <a:pt x="129925" y="0"/>
                    <a:pt x="110810" y="0"/>
                  </a:cubicBezTo>
                  <a:cubicBezTo>
                    <a:pt x="101415" y="0"/>
                    <a:pt x="92902" y="3784"/>
                    <a:pt x="86639" y="9851"/>
                  </a:cubicBezTo>
                  <a:lnTo>
                    <a:pt x="866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4353100" y="1032400"/>
              <a:ext cx="150075" cy="165575"/>
            </a:xfrm>
            <a:custGeom>
              <a:rect b="b" l="l" r="r" t="t"/>
              <a:pathLst>
                <a:path extrusionOk="0" h="6623" w="6003">
                  <a:moveTo>
                    <a:pt x="1" y="1"/>
                  </a:moveTo>
                  <a:lnTo>
                    <a:pt x="1" y="6623"/>
                  </a:lnTo>
                  <a:lnTo>
                    <a:pt x="6003" y="6623"/>
                  </a:lnTo>
                  <a:lnTo>
                    <a:pt x="6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a:off x="4764925" y="1032400"/>
              <a:ext cx="150900" cy="165575"/>
            </a:xfrm>
            <a:custGeom>
              <a:rect b="b" l="l" r="r" t="t"/>
              <a:pathLst>
                <a:path extrusionOk="0" h="6623" w="6036">
                  <a:moveTo>
                    <a:pt x="1" y="1"/>
                  </a:moveTo>
                  <a:lnTo>
                    <a:pt x="1" y="6623"/>
                  </a:lnTo>
                  <a:lnTo>
                    <a:pt x="6036" y="6623"/>
                  </a:lnTo>
                  <a:lnTo>
                    <a:pt x="6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5176750" y="1032400"/>
              <a:ext cx="150900" cy="165575"/>
            </a:xfrm>
            <a:custGeom>
              <a:rect b="b" l="l" r="r" t="t"/>
              <a:pathLst>
                <a:path extrusionOk="0" h="6623" w="6036">
                  <a:moveTo>
                    <a:pt x="1" y="1"/>
                  </a:moveTo>
                  <a:lnTo>
                    <a:pt x="1" y="6623"/>
                  </a:lnTo>
                  <a:lnTo>
                    <a:pt x="6036" y="6623"/>
                  </a:lnTo>
                  <a:lnTo>
                    <a:pt x="6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a:off x="2680525" y="702125"/>
              <a:ext cx="150075" cy="165575"/>
            </a:xfrm>
            <a:custGeom>
              <a:rect b="b" l="l" r="r" t="t"/>
              <a:pathLst>
                <a:path extrusionOk="0" h="6623" w="6003">
                  <a:moveTo>
                    <a:pt x="0" y="1"/>
                  </a:moveTo>
                  <a:lnTo>
                    <a:pt x="0" y="6623"/>
                  </a:lnTo>
                  <a:lnTo>
                    <a:pt x="6003" y="6623"/>
                  </a:lnTo>
                  <a:lnTo>
                    <a:pt x="6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a:off x="3092350" y="702125"/>
              <a:ext cx="150900" cy="165575"/>
            </a:xfrm>
            <a:custGeom>
              <a:rect b="b" l="l" r="r" t="t"/>
              <a:pathLst>
                <a:path extrusionOk="0" h="6623" w="6036">
                  <a:moveTo>
                    <a:pt x="1" y="1"/>
                  </a:moveTo>
                  <a:lnTo>
                    <a:pt x="1" y="6623"/>
                  </a:lnTo>
                  <a:lnTo>
                    <a:pt x="6035" y="6623"/>
                  </a:lnTo>
                  <a:lnTo>
                    <a:pt x="6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a:off x="3504175" y="702125"/>
              <a:ext cx="150900" cy="165575"/>
            </a:xfrm>
            <a:custGeom>
              <a:rect b="b" l="l" r="r" t="t"/>
              <a:pathLst>
                <a:path extrusionOk="0" h="6623" w="6036">
                  <a:moveTo>
                    <a:pt x="1" y="1"/>
                  </a:moveTo>
                  <a:lnTo>
                    <a:pt x="1" y="6623"/>
                  </a:lnTo>
                  <a:lnTo>
                    <a:pt x="6035" y="6623"/>
                  </a:lnTo>
                  <a:lnTo>
                    <a:pt x="6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a:off x="2680525" y="1266450"/>
              <a:ext cx="150075" cy="165575"/>
            </a:xfrm>
            <a:custGeom>
              <a:rect b="b" l="l" r="r" t="t"/>
              <a:pathLst>
                <a:path extrusionOk="0" h="6623" w="6003">
                  <a:moveTo>
                    <a:pt x="0" y="1"/>
                  </a:moveTo>
                  <a:lnTo>
                    <a:pt x="0" y="6622"/>
                  </a:lnTo>
                  <a:lnTo>
                    <a:pt x="6003" y="6622"/>
                  </a:lnTo>
                  <a:lnTo>
                    <a:pt x="6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p:nvPr/>
          </p:nvSpPr>
          <p:spPr>
            <a:xfrm>
              <a:off x="3092350" y="1266450"/>
              <a:ext cx="150900" cy="165575"/>
            </a:xfrm>
            <a:custGeom>
              <a:rect b="b" l="l" r="r" t="t"/>
              <a:pathLst>
                <a:path extrusionOk="0" h="6623" w="6036">
                  <a:moveTo>
                    <a:pt x="1" y="1"/>
                  </a:moveTo>
                  <a:lnTo>
                    <a:pt x="1" y="6622"/>
                  </a:lnTo>
                  <a:lnTo>
                    <a:pt x="6035" y="6622"/>
                  </a:lnTo>
                  <a:lnTo>
                    <a:pt x="6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p:nvPr/>
          </p:nvSpPr>
          <p:spPr>
            <a:xfrm>
              <a:off x="3504175" y="1266450"/>
              <a:ext cx="150900" cy="165575"/>
            </a:xfrm>
            <a:custGeom>
              <a:rect b="b" l="l" r="r" t="t"/>
              <a:pathLst>
                <a:path extrusionOk="0" h="6623" w="6036">
                  <a:moveTo>
                    <a:pt x="1" y="1"/>
                  </a:moveTo>
                  <a:lnTo>
                    <a:pt x="1" y="6622"/>
                  </a:lnTo>
                  <a:lnTo>
                    <a:pt x="6035" y="6622"/>
                  </a:lnTo>
                  <a:lnTo>
                    <a:pt x="6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27"/>
          <p:cNvSpPr txBox="1"/>
          <p:nvPr>
            <p:ph idx="2" type="ctrTitle"/>
          </p:nvPr>
        </p:nvSpPr>
        <p:spPr>
          <a:xfrm flipH="1">
            <a:off x="1701988" y="216171"/>
            <a:ext cx="4244100" cy="46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1600">
                <a:latin typeface="Nunito Sans Black"/>
                <a:ea typeface="Nunito Sans Black"/>
                <a:cs typeface="Nunito Sans Black"/>
                <a:sym typeface="Nunito Sans Black"/>
              </a:rPr>
              <a:t>HARDWARE COMPONENTS</a:t>
            </a:r>
            <a:endParaRPr b="0" sz="1600">
              <a:solidFill>
                <a:schemeClr val="lt1"/>
              </a:solidFill>
              <a:latin typeface="Nunito Sans Black"/>
              <a:ea typeface="Nunito Sans Black"/>
              <a:cs typeface="Nunito Sans Black"/>
              <a:sym typeface="Nunito Sans Black"/>
            </a:endParaRPr>
          </a:p>
        </p:txBody>
      </p:sp>
      <p:sp>
        <p:nvSpPr>
          <p:cNvPr id="243" name="Google Shape;243;p27"/>
          <p:cNvSpPr txBox="1"/>
          <p:nvPr>
            <p:ph idx="1" type="subTitle"/>
          </p:nvPr>
        </p:nvSpPr>
        <p:spPr>
          <a:xfrm flipH="1">
            <a:off x="57675" y="748875"/>
            <a:ext cx="5705700" cy="41703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lt1"/>
              </a:buClr>
              <a:buSzPts val="1200"/>
              <a:buFont typeface="Nunito Sans"/>
              <a:buChar char="●"/>
            </a:pPr>
            <a:r>
              <a:rPr lang="en" sz="1200">
                <a:latin typeface="Nunito Sans"/>
                <a:ea typeface="Nunito Sans"/>
                <a:cs typeface="Nunito Sans"/>
                <a:sym typeface="Nunito Sans"/>
              </a:rPr>
              <a:t>Raspberry Pi</a:t>
            </a:r>
            <a:endParaRPr sz="1200">
              <a:latin typeface="Nunito Sans"/>
              <a:ea typeface="Nunito Sans"/>
              <a:cs typeface="Nunito Sans"/>
              <a:sym typeface="Nunito Sans"/>
            </a:endParaRPr>
          </a:p>
          <a:p>
            <a:pPr indent="-304800" lvl="1" marL="914400" rtl="0" algn="just">
              <a:spcBef>
                <a:spcPts val="0"/>
              </a:spcBef>
              <a:spcAft>
                <a:spcPts val="0"/>
              </a:spcAft>
              <a:buSzPts val="1200"/>
              <a:buFont typeface="Nunito Sans"/>
              <a:buChar char="○"/>
            </a:pPr>
            <a:r>
              <a:rPr lang="en" sz="1200">
                <a:latin typeface="Nunito Sans"/>
                <a:ea typeface="Nunito Sans"/>
                <a:cs typeface="Nunito Sans"/>
                <a:sym typeface="Nunito Sans"/>
              </a:rPr>
              <a:t>The Pi was booted with the Home Assistant OS which is an open-source platform to develop various IoT home related projects. The local server in our project collects and stores the data from the microcontroller in the SD card, it later processes the data and uploads it on the Home Assistant Platform.</a:t>
            </a:r>
            <a:endParaRPr sz="1200">
              <a:latin typeface="Nunito Sans"/>
              <a:ea typeface="Nunito Sans"/>
              <a:cs typeface="Nunito Sans"/>
              <a:sym typeface="Nunito Sans"/>
            </a:endParaRPr>
          </a:p>
          <a:p>
            <a:pPr indent="-304800" lvl="0" marL="457200" rtl="0" algn="just">
              <a:spcBef>
                <a:spcPts val="0"/>
              </a:spcBef>
              <a:spcAft>
                <a:spcPts val="0"/>
              </a:spcAft>
              <a:buClr>
                <a:schemeClr val="lt1"/>
              </a:buClr>
              <a:buSzPts val="1200"/>
              <a:buFont typeface="Nunito Sans"/>
              <a:buChar char="●"/>
            </a:pPr>
            <a:r>
              <a:rPr lang="en" sz="1200">
                <a:latin typeface="Nunito Sans"/>
                <a:ea typeface="Nunito Sans"/>
                <a:cs typeface="Nunito Sans"/>
                <a:sym typeface="Nunito Sans"/>
              </a:rPr>
              <a:t>ESP8266 NodeMCU</a:t>
            </a:r>
            <a:endParaRPr sz="1200">
              <a:latin typeface="Nunito Sans"/>
              <a:ea typeface="Nunito Sans"/>
              <a:cs typeface="Nunito Sans"/>
              <a:sym typeface="Nunito Sans"/>
            </a:endParaRPr>
          </a:p>
          <a:p>
            <a:pPr indent="-304800" lvl="1" marL="914400" rtl="0" algn="just">
              <a:spcBef>
                <a:spcPts val="0"/>
              </a:spcBef>
              <a:spcAft>
                <a:spcPts val="0"/>
              </a:spcAft>
              <a:buSzPts val="1200"/>
              <a:buFont typeface="Nunito Sans"/>
              <a:buChar char="○"/>
            </a:pPr>
            <a:r>
              <a:rPr lang="en" sz="1200">
                <a:latin typeface="Nunito Sans"/>
                <a:ea typeface="Nunito Sans"/>
                <a:cs typeface="Nunito Sans"/>
                <a:sym typeface="Nunito Sans"/>
              </a:rPr>
              <a:t>The microcontroller which is being used for this project and acts as a hub to collect and send data to the sensors and nodes. It is a development board based on Lua firmware. It was selected for its low power consumption and built-in WiFi SoC chip.</a:t>
            </a:r>
            <a:endParaRPr sz="1200">
              <a:latin typeface="Nunito Sans"/>
              <a:ea typeface="Nunito Sans"/>
              <a:cs typeface="Nunito Sans"/>
              <a:sym typeface="Nunito Sans"/>
            </a:endParaRPr>
          </a:p>
          <a:p>
            <a:pPr indent="-304800" lvl="0" marL="457200" rtl="0" algn="just">
              <a:spcBef>
                <a:spcPts val="0"/>
              </a:spcBef>
              <a:spcAft>
                <a:spcPts val="0"/>
              </a:spcAft>
              <a:buClr>
                <a:schemeClr val="lt1"/>
              </a:buClr>
              <a:buSzPts val="1200"/>
              <a:buFont typeface="Nunito Sans"/>
              <a:buChar char="●"/>
            </a:pPr>
            <a:r>
              <a:rPr lang="en" sz="1200">
                <a:latin typeface="Nunito Sans"/>
                <a:ea typeface="Nunito Sans"/>
                <a:cs typeface="Nunito Sans"/>
                <a:sym typeface="Nunito Sans"/>
              </a:rPr>
              <a:t>USB Camera</a:t>
            </a:r>
            <a:endParaRPr sz="1200">
              <a:latin typeface="Nunito Sans"/>
              <a:ea typeface="Nunito Sans"/>
              <a:cs typeface="Nunito Sans"/>
              <a:sym typeface="Nunito Sans"/>
            </a:endParaRPr>
          </a:p>
          <a:p>
            <a:pPr indent="-304800" lvl="1" marL="914400" rtl="0" algn="just">
              <a:lnSpc>
                <a:spcPct val="115000"/>
              </a:lnSpc>
              <a:spcBef>
                <a:spcPts val="0"/>
              </a:spcBef>
              <a:spcAft>
                <a:spcPts val="0"/>
              </a:spcAft>
              <a:buSzPts val="1200"/>
              <a:buFont typeface="Nunito Sans"/>
              <a:buChar char="○"/>
            </a:pPr>
            <a:r>
              <a:rPr lang="en" sz="1200">
                <a:latin typeface="Nunito Sans"/>
                <a:ea typeface="Nunito Sans"/>
                <a:cs typeface="Nunito Sans"/>
                <a:sym typeface="Nunito Sans"/>
              </a:rPr>
              <a:t>The camera will be used to run facial recognition to disarm the system and can be used to monitor the entrance using motion sensor.</a:t>
            </a:r>
            <a:endParaRPr sz="1200">
              <a:latin typeface="Nunito Sans"/>
              <a:ea typeface="Nunito Sans"/>
              <a:cs typeface="Nunito Sans"/>
              <a:sym typeface="Nunito Sans"/>
            </a:endParaRPr>
          </a:p>
          <a:p>
            <a:pPr indent="-304800" lvl="0" marL="457200" rtl="0" algn="just">
              <a:spcBef>
                <a:spcPts val="0"/>
              </a:spcBef>
              <a:spcAft>
                <a:spcPts val="0"/>
              </a:spcAft>
              <a:buClr>
                <a:schemeClr val="lt1"/>
              </a:buClr>
              <a:buSzPts val="1200"/>
              <a:buFont typeface="Nunito Sans"/>
              <a:buChar char="●"/>
            </a:pPr>
            <a:r>
              <a:rPr lang="en" sz="1200">
                <a:latin typeface="Nunito Sans"/>
                <a:ea typeface="Nunito Sans"/>
                <a:cs typeface="Nunito Sans"/>
                <a:sym typeface="Nunito Sans"/>
              </a:rPr>
              <a:t>PIR Motion Sensor</a:t>
            </a:r>
            <a:endParaRPr sz="1200">
              <a:latin typeface="Nunito Sans"/>
              <a:ea typeface="Nunito Sans"/>
              <a:cs typeface="Nunito Sans"/>
              <a:sym typeface="Nunito Sans"/>
            </a:endParaRPr>
          </a:p>
          <a:p>
            <a:pPr indent="-304800" lvl="1" marL="914400" rtl="0" algn="just">
              <a:spcBef>
                <a:spcPts val="0"/>
              </a:spcBef>
              <a:spcAft>
                <a:spcPts val="0"/>
              </a:spcAft>
              <a:buSzPts val="1200"/>
              <a:buFont typeface="Nunito Sans"/>
              <a:buChar char="○"/>
            </a:pPr>
            <a:r>
              <a:rPr lang="en" sz="1200">
                <a:latin typeface="Nunito Sans"/>
                <a:ea typeface="Nunito Sans"/>
                <a:cs typeface="Nunito Sans"/>
                <a:sym typeface="Nunito Sans"/>
              </a:rPr>
              <a:t>The sensor detects the motion of a human body using Passive Infrared sensor. It is used in this project to activate the camera on motion and capture images/videos.</a:t>
            </a:r>
            <a:endParaRPr sz="1200">
              <a:latin typeface="Nunito Sans"/>
              <a:ea typeface="Nunito Sans"/>
              <a:cs typeface="Nunito Sans"/>
              <a:sym typeface="Nunito Sans"/>
            </a:endParaRPr>
          </a:p>
          <a:p>
            <a:pPr indent="-304800" lvl="0" marL="457200" rtl="0" algn="just">
              <a:spcBef>
                <a:spcPts val="0"/>
              </a:spcBef>
              <a:spcAft>
                <a:spcPts val="0"/>
              </a:spcAft>
              <a:buClr>
                <a:schemeClr val="lt1"/>
              </a:buClr>
              <a:buSzPts val="1200"/>
              <a:buFont typeface="Nunito Sans"/>
              <a:buChar char="●"/>
            </a:pPr>
            <a:r>
              <a:rPr lang="en" sz="1200">
                <a:latin typeface="Nunito Sans"/>
                <a:ea typeface="Nunito Sans"/>
                <a:cs typeface="Nunito Sans"/>
                <a:sym typeface="Nunito Sans"/>
              </a:rPr>
              <a:t>Magnetic Reed Switch</a:t>
            </a:r>
            <a:r>
              <a:rPr lang="en" sz="1200">
                <a:solidFill>
                  <a:schemeClr val="lt1"/>
                </a:solidFill>
                <a:latin typeface="Nunito Sans"/>
                <a:ea typeface="Nunito Sans"/>
                <a:cs typeface="Nunito Sans"/>
                <a:sym typeface="Nunito Sans"/>
              </a:rPr>
              <a:t> </a:t>
            </a:r>
            <a:endParaRPr sz="1200">
              <a:latin typeface="Nunito Sans"/>
              <a:ea typeface="Nunito Sans"/>
              <a:cs typeface="Nunito Sans"/>
              <a:sym typeface="Nunito Sans"/>
            </a:endParaRPr>
          </a:p>
          <a:p>
            <a:pPr indent="-304800" lvl="1" marL="914400" rtl="0" algn="just">
              <a:spcBef>
                <a:spcPts val="0"/>
              </a:spcBef>
              <a:spcAft>
                <a:spcPts val="0"/>
              </a:spcAft>
              <a:buSzPts val="1200"/>
              <a:buFont typeface="Nunito Sans"/>
              <a:buChar char="○"/>
            </a:pPr>
            <a:r>
              <a:rPr lang="en" sz="1200">
                <a:latin typeface="Nunito Sans"/>
                <a:ea typeface="Nunito Sans"/>
                <a:cs typeface="Nunito Sans"/>
                <a:sym typeface="Nunito Sans"/>
              </a:rPr>
              <a:t>When the magnet is closed by, the circuit is closed or open if the magnet is far from the sensor. The trigger shows the status of ON/OFF which can be viewed in the Home Assistant platform.</a:t>
            </a:r>
            <a:endParaRPr sz="1200">
              <a:latin typeface="Nunito Sans"/>
              <a:ea typeface="Nunito Sans"/>
              <a:cs typeface="Nunito Sans"/>
              <a:sym typeface="Nunito Sans"/>
            </a:endParaRPr>
          </a:p>
          <a:p>
            <a:pPr indent="0" lvl="0" marL="0" rtl="0" algn="just">
              <a:spcBef>
                <a:spcPts val="0"/>
              </a:spcBef>
              <a:spcAft>
                <a:spcPts val="0"/>
              </a:spcAft>
              <a:buNone/>
            </a:pPr>
            <a:r>
              <a:t/>
            </a:r>
            <a:endParaRPr sz="1200">
              <a:solidFill>
                <a:schemeClr val="lt1"/>
              </a:solidFill>
              <a:latin typeface="Nunito Sans"/>
              <a:ea typeface="Nunito Sans"/>
              <a:cs typeface="Nunito Sans"/>
              <a:sym typeface="Nunito Sans"/>
            </a:endParaRPr>
          </a:p>
          <a:p>
            <a:pPr indent="0" lvl="0" marL="0" rtl="0" algn="just">
              <a:spcBef>
                <a:spcPts val="0"/>
              </a:spcBef>
              <a:spcAft>
                <a:spcPts val="0"/>
              </a:spcAft>
              <a:buNone/>
            </a:pPr>
            <a:r>
              <a:t/>
            </a:r>
            <a:endParaRPr sz="1200">
              <a:solidFill>
                <a:schemeClr val="lt1"/>
              </a:solidFill>
              <a:latin typeface="Nunito Sans"/>
              <a:ea typeface="Nunito Sans"/>
              <a:cs typeface="Nunito Sans"/>
              <a:sym typeface="Nunito Sans"/>
            </a:endParaRPr>
          </a:p>
        </p:txBody>
      </p:sp>
      <p:pic>
        <p:nvPicPr>
          <p:cNvPr id="244" name="Google Shape;244;p27"/>
          <p:cNvPicPr preferRelativeResize="0"/>
          <p:nvPr/>
        </p:nvPicPr>
        <p:blipFill>
          <a:blip r:embed="rId5">
            <a:alphaModFix/>
          </a:blip>
          <a:stretch>
            <a:fillRect/>
          </a:stretch>
        </p:blipFill>
        <p:spPr>
          <a:xfrm>
            <a:off x="6451925" y="389903"/>
            <a:ext cx="1654850" cy="1654822"/>
          </a:xfrm>
          <a:prstGeom prst="rect">
            <a:avLst/>
          </a:prstGeom>
          <a:noFill/>
          <a:ln>
            <a:noFill/>
          </a:ln>
        </p:spPr>
      </p:pic>
      <p:pic>
        <p:nvPicPr>
          <p:cNvPr id="245" name="Google Shape;245;p27"/>
          <p:cNvPicPr preferRelativeResize="0"/>
          <p:nvPr/>
        </p:nvPicPr>
        <p:blipFill>
          <a:blip r:embed="rId6">
            <a:alphaModFix/>
          </a:blip>
          <a:stretch>
            <a:fillRect/>
          </a:stretch>
        </p:blipFill>
        <p:spPr>
          <a:xfrm>
            <a:off x="7646111" y="1566574"/>
            <a:ext cx="1555777" cy="1763475"/>
          </a:xfrm>
          <a:prstGeom prst="rect">
            <a:avLst/>
          </a:prstGeom>
          <a:noFill/>
          <a:ln>
            <a:noFill/>
          </a:ln>
        </p:spPr>
      </p:pic>
      <p:pic>
        <p:nvPicPr>
          <p:cNvPr id="246" name="Google Shape;246;p27"/>
          <p:cNvPicPr preferRelativeResize="0"/>
          <p:nvPr/>
        </p:nvPicPr>
        <p:blipFill>
          <a:blip r:embed="rId7">
            <a:alphaModFix/>
          </a:blip>
          <a:stretch>
            <a:fillRect/>
          </a:stretch>
        </p:blipFill>
        <p:spPr>
          <a:xfrm>
            <a:off x="8227625" y="281243"/>
            <a:ext cx="916375" cy="1008000"/>
          </a:xfrm>
          <a:prstGeom prst="rect">
            <a:avLst/>
          </a:prstGeom>
          <a:noFill/>
          <a:ln>
            <a:noFill/>
          </a:ln>
        </p:spPr>
      </p:pic>
      <p:pic>
        <p:nvPicPr>
          <p:cNvPr id="247" name="Google Shape;247;p27"/>
          <p:cNvPicPr preferRelativeResize="0"/>
          <p:nvPr/>
        </p:nvPicPr>
        <p:blipFill>
          <a:blip r:embed="rId8">
            <a:alphaModFix/>
          </a:blip>
          <a:stretch>
            <a:fillRect/>
          </a:stretch>
        </p:blipFill>
        <p:spPr>
          <a:xfrm>
            <a:off x="7911425" y="3378200"/>
            <a:ext cx="1290450" cy="1124200"/>
          </a:xfrm>
          <a:prstGeom prst="rect">
            <a:avLst/>
          </a:prstGeom>
          <a:noFill/>
          <a:ln>
            <a:noFill/>
          </a:ln>
        </p:spPr>
      </p:pic>
      <p:pic>
        <p:nvPicPr>
          <p:cNvPr id="248" name="Google Shape;248;p27"/>
          <p:cNvPicPr preferRelativeResize="0"/>
          <p:nvPr/>
        </p:nvPicPr>
        <p:blipFill>
          <a:blip r:embed="rId9">
            <a:alphaModFix/>
          </a:blip>
          <a:stretch>
            <a:fillRect/>
          </a:stretch>
        </p:blipFill>
        <p:spPr>
          <a:xfrm>
            <a:off x="7041825" y="3083371"/>
            <a:ext cx="931486" cy="892016"/>
          </a:xfrm>
          <a:prstGeom prst="rect">
            <a:avLst/>
          </a:prstGeom>
          <a:noFill/>
          <a:ln>
            <a:noFill/>
          </a:ln>
        </p:spPr>
      </p:pic>
      <p:pic>
        <p:nvPicPr>
          <p:cNvPr id="249" name="Google Shape;249;p27"/>
          <p:cNvPicPr preferRelativeResize="0"/>
          <p:nvPr/>
        </p:nvPicPr>
        <p:blipFill>
          <a:blip r:embed="rId10">
            <a:alphaModFix/>
          </a:blip>
          <a:stretch>
            <a:fillRect/>
          </a:stretch>
        </p:blipFill>
        <p:spPr>
          <a:xfrm rot="3024989">
            <a:off x="6073922" y="3123326"/>
            <a:ext cx="1014629" cy="563248"/>
          </a:xfrm>
          <a:prstGeom prst="rect">
            <a:avLst/>
          </a:prstGeom>
          <a:noFill/>
          <a:ln>
            <a:noFill/>
          </a:ln>
        </p:spPr>
      </p:pic>
      <p:pic>
        <p:nvPicPr>
          <p:cNvPr id="250" name="Google Shape;250;p27"/>
          <p:cNvPicPr preferRelativeResize="0"/>
          <p:nvPr/>
        </p:nvPicPr>
        <p:blipFill>
          <a:blip r:embed="rId11">
            <a:alphaModFix/>
          </a:blip>
          <a:stretch>
            <a:fillRect/>
          </a:stretch>
        </p:blipFill>
        <p:spPr>
          <a:xfrm>
            <a:off x="7399125" y="4502394"/>
            <a:ext cx="1183567" cy="647700"/>
          </a:xfrm>
          <a:prstGeom prst="rect">
            <a:avLst/>
          </a:prstGeom>
          <a:noFill/>
          <a:ln>
            <a:noFill/>
          </a:ln>
        </p:spPr>
      </p:pic>
      <p:pic>
        <p:nvPicPr>
          <p:cNvPr id="251" name="Google Shape;251;p27"/>
          <p:cNvPicPr preferRelativeResize="0"/>
          <p:nvPr/>
        </p:nvPicPr>
        <p:blipFill>
          <a:blip r:embed="rId12">
            <a:alphaModFix/>
          </a:blip>
          <a:stretch>
            <a:fillRect/>
          </a:stretch>
        </p:blipFill>
        <p:spPr>
          <a:xfrm>
            <a:off x="5857787" y="3975375"/>
            <a:ext cx="1446924" cy="1085100"/>
          </a:xfrm>
          <a:prstGeom prst="rect">
            <a:avLst/>
          </a:prstGeom>
          <a:noFill/>
          <a:ln>
            <a:noFill/>
          </a:ln>
        </p:spPr>
      </p:pic>
      <p:pic>
        <p:nvPicPr>
          <p:cNvPr id="252" name="Google Shape;252;p27"/>
          <p:cNvPicPr preferRelativeResize="0"/>
          <p:nvPr/>
        </p:nvPicPr>
        <p:blipFill>
          <a:blip r:embed="rId13">
            <a:alphaModFix/>
          </a:blip>
          <a:stretch>
            <a:fillRect/>
          </a:stretch>
        </p:blipFill>
        <p:spPr>
          <a:xfrm>
            <a:off x="6451937" y="2118050"/>
            <a:ext cx="1194173" cy="891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8"/>
          <p:cNvSpPr txBox="1"/>
          <p:nvPr>
            <p:ph idx="1" type="subTitle"/>
          </p:nvPr>
        </p:nvSpPr>
        <p:spPr>
          <a:xfrm>
            <a:off x="0" y="490800"/>
            <a:ext cx="4251600" cy="44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Arial"/>
                <a:ea typeface="Arial"/>
                <a:cs typeface="Arial"/>
                <a:sym typeface="Arial"/>
              </a:rPr>
              <a:t>The system is divided into 2 groups:</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lang="en" sz="1200">
                <a:latin typeface="Arial"/>
                <a:ea typeface="Arial"/>
                <a:cs typeface="Arial"/>
                <a:sym typeface="Arial"/>
              </a:rPr>
              <a:t>The Pi group comprises of the Raspberry Pi, camera, and keypad. The keypad is connected to the Pi via the GPIO pins, and the camera is connected to the USB 3.0 port of the Raspberry Pi. The Pi itself is connected to the internet via the ethernet which provides a physical internet connection. The Pi acts as a local server and connects to the Home Assistant platform via the internet.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lang="en" sz="1200">
                <a:latin typeface="Arial"/>
                <a:ea typeface="Arial"/>
                <a:cs typeface="Arial"/>
                <a:sym typeface="Arial"/>
              </a:rPr>
              <a:t>The NodeMCU group consists of the ESP8266 NodeMCU along with various sensors. The NodeMCU acts as the microcontroller hub through which the data from the sensors is transmitted to the local server (Raspberry Pi). The WiFi modules communicate using the ESP protocol and transmits the data to the local server through the MQTT protocol via local network.</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p:txBody>
      </p:sp>
      <p:sp>
        <p:nvSpPr>
          <p:cNvPr id="258" name="Google Shape;258;p28"/>
          <p:cNvSpPr txBox="1"/>
          <p:nvPr>
            <p:ph type="ctrTitle"/>
          </p:nvPr>
        </p:nvSpPr>
        <p:spPr>
          <a:xfrm>
            <a:off x="-67950" y="103633"/>
            <a:ext cx="3867300" cy="32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Communication</a:t>
            </a:r>
            <a:endParaRPr sz="2000"/>
          </a:p>
        </p:txBody>
      </p:sp>
      <p:pic>
        <p:nvPicPr>
          <p:cNvPr id="259" name="Google Shape;259;p28"/>
          <p:cNvPicPr preferRelativeResize="0"/>
          <p:nvPr/>
        </p:nvPicPr>
        <p:blipFill>
          <a:blip r:embed="rId4">
            <a:alphaModFix/>
          </a:blip>
          <a:stretch>
            <a:fillRect/>
          </a:stretch>
        </p:blipFill>
        <p:spPr>
          <a:xfrm>
            <a:off x="4439225" y="103625"/>
            <a:ext cx="4686901" cy="2138525"/>
          </a:xfrm>
          <a:prstGeom prst="rect">
            <a:avLst/>
          </a:prstGeom>
          <a:noFill/>
          <a:ln>
            <a:noFill/>
          </a:ln>
        </p:spPr>
      </p:pic>
      <p:pic>
        <p:nvPicPr>
          <p:cNvPr id="260" name="Google Shape;260;p28"/>
          <p:cNvPicPr preferRelativeResize="0"/>
          <p:nvPr/>
        </p:nvPicPr>
        <p:blipFill>
          <a:blip r:embed="rId5">
            <a:alphaModFix/>
          </a:blip>
          <a:stretch>
            <a:fillRect/>
          </a:stretch>
        </p:blipFill>
        <p:spPr>
          <a:xfrm>
            <a:off x="5511525" y="2513505"/>
            <a:ext cx="3614593" cy="25574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64" name="Shape 264"/>
        <p:cNvGrpSpPr/>
        <p:nvPr/>
      </p:nvGrpSpPr>
      <p:grpSpPr>
        <a:xfrm>
          <a:off x="0" y="0"/>
          <a:ext cx="0" cy="0"/>
          <a:chOff x="0" y="0"/>
          <a:chExt cx="0" cy="0"/>
        </a:xfrm>
      </p:grpSpPr>
      <p:sp>
        <p:nvSpPr>
          <p:cNvPr id="265" name="Google Shape;265;p29"/>
          <p:cNvSpPr/>
          <p:nvPr/>
        </p:nvSpPr>
        <p:spPr>
          <a:xfrm>
            <a:off x="122700" y="112556"/>
            <a:ext cx="597300" cy="5175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txBox="1"/>
          <p:nvPr>
            <p:ph idx="3" type="ctrTitle"/>
          </p:nvPr>
        </p:nvSpPr>
        <p:spPr>
          <a:xfrm flipH="1">
            <a:off x="1440150" y="112550"/>
            <a:ext cx="4187700" cy="51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1600">
                <a:solidFill>
                  <a:schemeClr val="lt1"/>
                </a:solidFill>
                <a:latin typeface="Nunito Sans Black"/>
                <a:ea typeface="Nunito Sans Black"/>
                <a:cs typeface="Nunito Sans Black"/>
                <a:sym typeface="Nunito Sans Black"/>
              </a:rPr>
              <a:t>SOFTWARE </a:t>
            </a:r>
            <a:r>
              <a:rPr b="0" lang="en" sz="1600">
                <a:solidFill>
                  <a:schemeClr val="lt1"/>
                </a:solidFill>
                <a:latin typeface="Nunito Sans Black"/>
                <a:ea typeface="Nunito Sans Black"/>
                <a:cs typeface="Nunito Sans Black"/>
                <a:sym typeface="Nunito Sans Black"/>
              </a:rPr>
              <a:t>COMPONENTS</a:t>
            </a:r>
            <a:endParaRPr b="0" sz="1600">
              <a:solidFill>
                <a:schemeClr val="lt1"/>
              </a:solidFill>
              <a:latin typeface="Nunito Sans Black"/>
              <a:ea typeface="Nunito Sans Black"/>
              <a:cs typeface="Nunito Sans Black"/>
              <a:sym typeface="Nunito Sans Black"/>
            </a:endParaRPr>
          </a:p>
        </p:txBody>
      </p:sp>
      <p:sp>
        <p:nvSpPr>
          <p:cNvPr id="267" name="Google Shape;267;p29"/>
          <p:cNvSpPr txBox="1"/>
          <p:nvPr>
            <p:ph idx="4" type="subTitle"/>
          </p:nvPr>
        </p:nvSpPr>
        <p:spPr>
          <a:xfrm flipH="1">
            <a:off x="122850" y="753300"/>
            <a:ext cx="5505000" cy="4312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Font typeface="Nunito Sans"/>
              <a:buChar char="●"/>
            </a:pPr>
            <a:r>
              <a:rPr b="1" lang="en" sz="1300">
                <a:solidFill>
                  <a:schemeClr val="lt1"/>
                </a:solidFill>
                <a:latin typeface="Nunito Sans"/>
                <a:ea typeface="Nunito Sans"/>
                <a:cs typeface="Nunito Sans"/>
                <a:sym typeface="Nunito Sans"/>
              </a:rPr>
              <a:t>Home Assistant</a:t>
            </a:r>
            <a:endParaRPr b="1" sz="1300">
              <a:solidFill>
                <a:schemeClr val="lt1"/>
              </a:solidFill>
              <a:latin typeface="Nunito Sans"/>
              <a:ea typeface="Nunito Sans"/>
              <a:cs typeface="Nunito Sans"/>
              <a:sym typeface="Nunito Sans"/>
            </a:endParaRPr>
          </a:p>
          <a:p>
            <a:pPr indent="-311150" lvl="1" marL="914400" rtl="0" algn="l">
              <a:spcBef>
                <a:spcPts val="0"/>
              </a:spcBef>
              <a:spcAft>
                <a:spcPts val="0"/>
              </a:spcAft>
              <a:buClr>
                <a:schemeClr val="lt1"/>
              </a:buClr>
              <a:buSzPts val="1300"/>
              <a:buFont typeface="Nunito Sans"/>
              <a:buChar char="○"/>
            </a:pPr>
            <a:r>
              <a:rPr lang="en" sz="1300">
                <a:solidFill>
                  <a:schemeClr val="lt1"/>
                </a:solidFill>
                <a:latin typeface="Nunito Sans"/>
                <a:ea typeface="Nunito Sans"/>
                <a:cs typeface="Nunito Sans"/>
                <a:sym typeface="Nunito Sans"/>
              </a:rPr>
              <a:t>It is an open source home automation that puts local control and privacy first.</a:t>
            </a:r>
            <a:endParaRPr sz="1300">
              <a:solidFill>
                <a:schemeClr val="lt1"/>
              </a:solidFill>
              <a:latin typeface="Nunito Sans"/>
              <a:ea typeface="Nunito Sans"/>
              <a:cs typeface="Nunito Sans"/>
              <a:sym typeface="Nunito Sans"/>
            </a:endParaRPr>
          </a:p>
          <a:p>
            <a:pPr indent="-311150" lvl="1" marL="914400" rtl="0" algn="l">
              <a:spcBef>
                <a:spcPts val="0"/>
              </a:spcBef>
              <a:spcAft>
                <a:spcPts val="0"/>
              </a:spcAft>
              <a:buClr>
                <a:schemeClr val="lt1"/>
              </a:buClr>
              <a:buSzPts val="1300"/>
              <a:buFont typeface="Nunito Sans"/>
              <a:buChar char="○"/>
            </a:pPr>
            <a:r>
              <a:rPr lang="en" sz="1300">
                <a:solidFill>
                  <a:schemeClr val="lt1"/>
                </a:solidFill>
                <a:latin typeface="Nunito Sans"/>
                <a:ea typeface="Nunito Sans"/>
                <a:cs typeface="Nunito Sans"/>
                <a:sym typeface="Nunito Sans"/>
              </a:rPr>
              <a:t>It is used as the main platform to connect the sensors and </a:t>
            </a:r>
            <a:r>
              <a:rPr lang="en" sz="1300">
                <a:solidFill>
                  <a:schemeClr val="lt1"/>
                </a:solidFill>
                <a:latin typeface="Nunito Sans"/>
                <a:ea typeface="Nunito Sans"/>
                <a:cs typeface="Nunito Sans"/>
                <a:sym typeface="Nunito Sans"/>
              </a:rPr>
              <a:t>actuators</a:t>
            </a:r>
            <a:r>
              <a:rPr lang="en" sz="1300">
                <a:solidFill>
                  <a:schemeClr val="lt1"/>
                </a:solidFill>
                <a:latin typeface="Nunito Sans"/>
                <a:ea typeface="Nunito Sans"/>
                <a:cs typeface="Nunito Sans"/>
                <a:sym typeface="Nunito Sans"/>
              </a:rPr>
              <a:t> to the cloud.</a:t>
            </a:r>
            <a:endParaRPr sz="1300">
              <a:solidFill>
                <a:schemeClr val="lt1"/>
              </a:solidFill>
              <a:latin typeface="Nunito Sans"/>
              <a:ea typeface="Nunito Sans"/>
              <a:cs typeface="Nunito Sans"/>
              <a:sym typeface="Nunito Sans"/>
            </a:endParaRPr>
          </a:p>
          <a:p>
            <a:pPr indent="-311150" lvl="1" marL="914400" rtl="0" algn="l">
              <a:spcBef>
                <a:spcPts val="0"/>
              </a:spcBef>
              <a:spcAft>
                <a:spcPts val="0"/>
              </a:spcAft>
              <a:buClr>
                <a:schemeClr val="lt1"/>
              </a:buClr>
              <a:buSzPts val="1300"/>
              <a:buFont typeface="Nunito Sans"/>
              <a:buChar char="○"/>
            </a:pPr>
            <a:r>
              <a:rPr lang="en" sz="1300">
                <a:solidFill>
                  <a:schemeClr val="lt1"/>
                </a:solidFill>
                <a:latin typeface="Nunito Sans"/>
                <a:ea typeface="Nunito Sans"/>
                <a:cs typeface="Nunito Sans"/>
                <a:sym typeface="Nunito Sans"/>
              </a:rPr>
              <a:t>Using in-platform services like ESPHome and MQTT broker</a:t>
            </a:r>
            <a:endParaRPr sz="1300">
              <a:solidFill>
                <a:schemeClr val="lt1"/>
              </a:solidFill>
              <a:latin typeface="Nunito Sans"/>
              <a:ea typeface="Nunito Sans"/>
              <a:cs typeface="Nunito Sans"/>
              <a:sym typeface="Nunito Sans"/>
            </a:endParaRPr>
          </a:p>
          <a:p>
            <a:pPr indent="-311150" lvl="1" marL="914400" rtl="0" algn="l">
              <a:spcBef>
                <a:spcPts val="0"/>
              </a:spcBef>
              <a:spcAft>
                <a:spcPts val="0"/>
              </a:spcAft>
              <a:buClr>
                <a:schemeClr val="lt1"/>
              </a:buClr>
              <a:buSzPts val="1300"/>
              <a:buFont typeface="Nunito Sans"/>
              <a:buChar char="○"/>
            </a:pPr>
            <a:r>
              <a:rPr lang="en" sz="1300">
                <a:solidFill>
                  <a:schemeClr val="lt1"/>
                </a:solidFill>
                <a:latin typeface="Nunito Sans"/>
                <a:ea typeface="Nunito Sans"/>
                <a:cs typeface="Nunito Sans"/>
                <a:sym typeface="Nunito Sans"/>
              </a:rPr>
              <a:t>Home Assistant keeps your data local, no need for a cloud.</a:t>
            </a:r>
            <a:endParaRPr sz="1300">
              <a:solidFill>
                <a:schemeClr val="lt1"/>
              </a:solidFill>
              <a:latin typeface="Nunito Sans"/>
              <a:ea typeface="Nunito Sans"/>
              <a:cs typeface="Nunito Sans"/>
              <a:sym typeface="Nunito Sans"/>
            </a:endParaRPr>
          </a:p>
          <a:p>
            <a:pPr indent="0" lvl="0" marL="914400" rtl="0" algn="l">
              <a:spcBef>
                <a:spcPts val="0"/>
              </a:spcBef>
              <a:spcAft>
                <a:spcPts val="0"/>
              </a:spcAft>
              <a:buNone/>
            </a:pPr>
            <a:r>
              <a:t/>
            </a:r>
            <a:endParaRPr sz="1300">
              <a:solidFill>
                <a:schemeClr val="lt1"/>
              </a:solidFill>
              <a:latin typeface="Nunito Sans"/>
              <a:ea typeface="Nunito Sans"/>
              <a:cs typeface="Nunito Sans"/>
              <a:sym typeface="Nunito Sans"/>
            </a:endParaRPr>
          </a:p>
          <a:p>
            <a:pPr indent="-311150" lvl="0" marL="457200" rtl="0" algn="l">
              <a:spcBef>
                <a:spcPts val="0"/>
              </a:spcBef>
              <a:spcAft>
                <a:spcPts val="0"/>
              </a:spcAft>
              <a:buClr>
                <a:schemeClr val="lt1"/>
              </a:buClr>
              <a:buSzPts val="1300"/>
              <a:buFont typeface="Nunito Sans"/>
              <a:buChar char="●"/>
            </a:pPr>
            <a:r>
              <a:rPr b="1" lang="en" sz="1300">
                <a:solidFill>
                  <a:schemeClr val="lt1"/>
                </a:solidFill>
                <a:latin typeface="Nunito Sans"/>
                <a:ea typeface="Nunito Sans"/>
                <a:cs typeface="Nunito Sans"/>
                <a:sym typeface="Nunito Sans"/>
              </a:rPr>
              <a:t>Deepstack</a:t>
            </a:r>
            <a:endParaRPr b="1" sz="1300">
              <a:solidFill>
                <a:schemeClr val="lt1"/>
              </a:solidFill>
              <a:latin typeface="Nunito Sans"/>
              <a:ea typeface="Nunito Sans"/>
              <a:cs typeface="Nunito Sans"/>
              <a:sym typeface="Nunito Sans"/>
            </a:endParaRPr>
          </a:p>
          <a:p>
            <a:pPr indent="-311150" lvl="1" marL="914400" rtl="0" algn="l">
              <a:spcBef>
                <a:spcPts val="0"/>
              </a:spcBef>
              <a:spcAft>
                <a:spcPts val="0"/>
              </a:spcAft>
              <a:buClr>
                <a:schemeClr val="lt1"/>
              </a:buClr>
              <a:buSzPts val="1300"/>
              <a:buFont typeface="Nunito Sans"/>
              <a:buChar char="○"/>
            </a:pPr>
            <a:r>
              <a:rPr b="1" lang="en" sz="1300">
                <a:solidFill>
                  <a:schemeClr val="lt1"/>
                </a:solidFill>
                <a:latin typeface="Nunito Sans"/>
                <a:ea typeface="Nunito Sans"/>
                <a:cs typeface="Nunito Sans"/>
                <a:sym typeface="Nunito Sans"/>
              </a:rPr>
              <a:t>Using Deepstack integration on Home Assistant, a camera can detect motion and run facial recognition scans.</a:t>
            </a:r>
            <a:endParaRPr b="1" sz="1300">
              <a:solidFill>
                <a:schemeClr val="lt1"/>
              </a:solidFill>
              <a:latin typeface="Nunito Sans"/>
              <a:ea typeface="Nunito Sans"/>
              <a:cs typeface="Nunito Sans"/>
              <a:sym typeface="Nunito Sans"/>
            </a:endParaRPr>
          </a:p>
          <a:p>
            <a:pPr indent="-311150" lvl="1" marL="914400" rtl="0" algn="l">
              <a:spcBef>
                <a:spcPts val="0"/>
              </a:spcBef>
              <a:spcAft>
                <a:spcPts val="0"/>
              </a:spcAft>
              <a:buClr>
                <a:schemeClr val="lt1"/>
              </a:buClr>
              <a:buSzPts val="1300"/>
              <a:buFont typeface="Nunito Sans"/>
              <a:buChar char="○"/>
            </a:pPr>
            <a:r>
              <a:rPr b="1" lang="en" sz="1300">
                <a:solidFill>
                  <a:schemeClr val="lt1"/>
                </a:solidFill>
                <a:latin typeface="Nunito Sans"/>
                <a:ea typeface="Nunito Sans"/>
                <a:cs typeface="Nunito Sans"/>
                <a:sym typeface="Nunito Sans"/>
              </a:rPr>
              <a:t>Deepstack is </a:t>
            </a:r>
            <a:r>
              <a:rPr b="1" lang="en" sz="1300">
                <a:solidFill>
                  <a:schemeClr val="lt1"/>
                </a:solidFill>
                <a:latin typeface="Nunito Sans"/>
                <a:ea typeface="Nunito Sans"/>
                <a:cs typeface="Nunito Sans"/>
                <a:sym typeface="Nunito Sans"/>
              </a:rPr>
              <a:t>manually</a:t>
            </a:r>
            <a:r>
              <a:rPr b="1" lang="en" sz="1300">
                <a:solidFill>
                  <a:schemeClr val="lt1"/>
                </a:solidFill>
                <a:latin typeface="Nunito Sans"/>
                <a:ea typeface="Nunito Sans"/>
                <a:cs typeface="Nunito Sans"/>
                <a:sym typeface="Nunito Sans"/>
              </a:rPr>
              <a:t> taught new faces to improve recognition accuracy.</a:t>
            </a:r>
            <a:endParaRPr b="1" sz="1300">
              <a:solidFill>
                <a:schemeClr val="lt1"/>
              </a:solidFill>
              <a:latin typeface="Nunito Sans"/>
              <a:ea typeface="Nunito Sans"/>
              <a:cs typeface="Nunito Sans"/>
              <a:sym typeface="Nunito Sans"/>
            </a:endParaRPr>
          </a:p>
          <a:p>
            <a:pPr indent="0" lvl="0" marL="914400" rtl="0" algn="l">
              <a:spcBef>
                <a:spcPts val="0"/>
              </a:spcBef>
              <a:spcAft>
                <a:spcPts val="0"/>
              </a:spcAft>
              <a:buNone/>
            </a:pPr>
            <a:r>
              <a:t/>
            </a:r>
            <a:endParaRPr b="1" sz="1300">
              <a:solidFill>
                <a:schemeClr val="lt1"/>
              </a:solidFill>
              <a:latin typeface="Nunito Sans"/>
              <a:ea typeface="Nunito Sans"/>
              <a:cs typeface="Nunito Sans"/>
              <a:sym typeface="Nunito Sans"/>
            </a:endParaRPr>
          </a:p>
          <a:p>
            <a:pPr indent="-311150" lvl="0" marL="457200" rtl="0" algn="l">
              <a:spcBef>
                <a:spcPts val="0"/>
              </a:spcBef>
              <a:spcAft>
                <a:spcPts val="0"/>
              </a:spcAft>
              <a:buClr>
                <a:schemeClr val="lt1"/>
              </a:buClr>
              <a:buSzPts val="1300"/>
              <a:buFont typeface="Nunito Sans"/>
              <a:buChar char="●"/>
            </a:pPr>
            <a:r>
              <a:rPr b="1" lang="en" sz="1300">
                <a:solidFill>
                  <a:schemeClr val="lt1"/>
                </a:solidFill>
                <a:latin typeface="Nunito Sans"/>
                <a:ea typeface="Nunito Sans"/>
                <a:cs typeface="Nunito Sans"/>
                <a:sym typeface="Nunito Sans"/>
              </a:rPr>
              <a:t>IFTTT</a:t>
            </a:r>
            <a:endParaRPr b="1" sz="1300">
              <a:solidFill>
                <a:schemeClr val="lt1"/>
              </a:solidFill>
              <a:latin typeface="Nunito Sans"/>
              <a:ea typeface="Nunito Sans"/>
              <a:cs typeface="Nunito Sans"/>
              <a:sym typeface="Nunito Sans"/>
            </a:endParaRPr>
          </a:p>
          <a:p>
            <a:pPr indent="-311150" lvl="1" marL="914400" rtl="0" algn="l">
              <a:spcBef>
                <a:spcPts val="0"/>
              </a:spcBef>
              <a:spcAft>
                <a:spcPts val="0"/>
              </a:spcAft>
              <a:buClr>
                <a:schemeClr val="lt1"/>
              </a:buClr>
              <a:buSzPts val="1300"/>
              <a:buFont typeface="Nunito Sans"/>
              <a:buChar char="○"/>
            </a:pPr>
            <a:r>
              <a:rPr b="1" lang="en" sz="1300">
                <a:solidFill>
                  <a:schemeClr val="lt1"/>
                </a:solidFill>
                <a:latin typeface="Nunito Sans"/>
                <a:ea typeface="Nunito Sans"/>
                <a:cs typeface="Nunito Sans"/>
                <a:sym typeface="Nunito Sans"/>
              </a:rPr>
              <a:t>Used in the back-end to implement automations and Google Services.</a:t>
            </a:r>
            <a:endParaRPr b="1" sz="1300">
              <a:solidFill>
                <a:schemeClr val="lt1"/>
              </a:solidFill>
              <a:latin typeface="Nunito Sans"/>
              <a:ea typeface="Nunito Sans"/>
              <a:cs typeface="Nunito Sans"/>
              <a:sym typeface="Nunito Sans"/>
            </a:endParaRPr>
          </a:p>
          <a:p>
            <a:pPr indent="-311150" lvl="1" marL="914400" rtl="0" algn="l">
              <a:spcBef>
                <a:spcPts val="0"/>
              </a:spcBef>
              <a:spcAft>
                <a:spcPts val="0"/>
              </a:spcAft>
              <a:buClr>
                <a:schemeClr val="lt1"/>
              </a:buClr>
              <a:buSzPts val="1300"/>
              <a:buFont typeface="Nunito Sans"/>
              <a:buChar char="○"/>
            </a:pPr>
            <a:r>
              <a:rPr b="1" lang="en" sz="1300">
                <a:solidFill>
                  <a:schemeClr val="lt1"/>
                </a:solidFill>
                <a:latin typeface="Nunito Sans"/>
                <a:ea typeface="Nunito Sans"/>
                <a:cs typeface="Nunito Sans"/>
                <a:sym typeface="Nunito Sans"/>
              </a:rPr>
              <a:t>It communicates using the MQTT protocol.</a:t>
            </a:r>
            <a:endParaRPr b="1" sz="1300">
              <a:solidFill>
                <a:schemeClr val="lt1"/>
              </a:solidFill>
              <a:latin typeface="Nunito Sans"/>
              <a:ea typeface="Nunito Sans"/>
              <a:cs typeface="Nunito Sans"/>
              <a:sym typeface="Nunito Sans"/>
            </a:endParaRPr>
          </a:p>
        </p:txBody>
      </p:sp>
      <p:grpSp>
        <p:nvGrpSpPr>
          <p:cNvPr id="268" name="Google Shape;268;p29"/>
          <p:cNvGrpSpPr/>
          <p:nvPr/>
        </p:nvGrpSpPr>
        <p:grpSpPr>
          <a:xfrm>
            <a:off x="286062" y="235873"/>
            <a:ext cx="270538" cy="270876"/>
            <a:chOff x="1193875" y="238125"/>
            <a:chExt cx="5212675" cy="5219200"/>
          </a:xfrm>
        </p:grpSpPr>
        <p:sp>
          <p:nvSpPr>
            <p:cNvPr id="269" name="Google Shape;269;p29"/>
            <p:cNvSpPr/>
            <p:nvPr/>
          </p:nvSpPr>
          <p:spPr>
            <a:xfrm>
              <a:off x="4900300" y="521100"/>
              <a:ext cx="576575" cy="430600"/>
            </a:xfrm>
            <a:custGeom>
              <a:rect b="b" l="l" r="r" t="t"/>
              <a:pathLst>
                <a:path extrusionOk="0" h="17224" w="23063">
                  <a:moveTo>
                    <a:pt x="1" y="0"/>
                  </a:moveTo>
                  <a:lnTo>
                    <a:pt x="1" y="6035"/>
                  </a:lnTo>
                  <a:lnTo>
                    <a:pt x="17028" y="6035"/>
                  </a:lnTo>
                  <a:lnTo>
                    <a:pt x="17028" y="17223"/>
                  </a:lnTo>
                  <a:lnTo>
                    <a:pt x="23063" y="17223"/>
                  </a:lnTo>
                  <a:lnTo>
                    <a:pt x="230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a:off x="5326000" y="1152275"/>
              <a:ext cx="150875" cy="150075"/>
            </a:xfrm>
            <a:custGeom>
              <a:rect b="b" l="l" r="r" t="t"/>
              <a:pathLst>
                <a:path extrusionOk="0" h="6003" w="6035">
                  <a:moveTo>
                    <a:pt x="0" y="1"/>
                  </a:moveTo>
                  <a:lnTo>
                    <a:pt x="0" y="6003"/>
                  </a:lnTo>
                  <a:lnTo>
                    <a:pt x="6035" y="6003"/>
                  </a:lnTo>
                  <a:lnTo>
                    <a:pt x="6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a:off x="3565350" y="5048725"/>
              <a:ext cx="1194725" cy="150900"/>
            </a:xfrm>
            <a:custGeom>
              <a:rect b="b" l="l" r="r" t="t"/>
              <a:pathLst>
                <a:path extrusionOk="0" h="6036" w="47789">
                  <a:moveTo>
                    <a:pt x="0" y="1"/>
                  </a:moveTo>
                  <a:lnTo>
                    <a:pt x="0" y="6035"/>
                  </a:lnTo>
                  <a:lnTo>
                    <a:pt x="47788" y="6035"/>
                  </a:lnTo>
                  <a:lnTo>
                    <a:pt x="477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a:off x="5019375" y="5048725"/>
              <a:ext cx="173725" cy="150900"/>
            </a:xfrm>
            <a:custGeom>
              <a:rect b="b" l="l" r="r" t="t"/>
              <a:pathLst>
                <a:path extrusionOk="0" h="6036" w="6949">
                  <a:moveTo>
                    <a:pt x="0" y="1"/>
                  </a:moveTo>
                  <a:lnTo>
                    <a:pt x="0" y="6035"/>
                  </a:lnTo>
                  <a:lnTo>
                    <a:pt x="6948" y="6035"/>
                  </a:lnTo>
                  <a:lnTo>
                    <a:pt x="69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1193875" y="238125"/>
              <a:ext cx="5212675" cy="5219200"/>
            </a:xfrm>
            <a:custGeom>
              <a:rect b="b" l="l" r="r" t="t"/>
              <a:pathLst>
                <a:path extrusionOk="0" h="208768" w="208507">
                  <a:moveTo>
                    <a:pt x="67132" y="10275"/>
                  </a:moveTo>
                  <a:lnTo>
                    <a:pt x="67132" y="41558"/>
                  </a:lnTo>
                  <a:lnTo>
                    <a:pt x="35882" y="41558"/>
                  </a:lnTo>
                  <a:lnTo>
                    <a:pt x="67132" y="10275"/>
                  </a:lnTo>
                  <a:close/>
                  <a:moveTo>
                    <a:pt x="25607" y="85758"/>
                  </a:moveTo>
                  <a:lnTo>
                    <a:pt x="25607" y="106961"/>
                  </a:lnTo>
                  <a:lnTo>
                    <a:pt x="9330" y="96359"/>
                  </a:lnTo>
                  <a:lnTo>
                    <a:pt x="25607" y="85758"/>
                  </a:lnTo>
                  <a:close/>
                  <a:moveTo>
                    <a:pt x="182639" y="85758"/>
                  </a:moveTo>
                  <a:cubicBezTo>
                    <a:pt x="189489" y="90194"/>
                    <a:pt x="195328" y="93945"/>
                    <a:pt x="199112" y="96392"/>
                  </a:cubicBezTo>
                  <a:cubicBezTo>
                    <a:pt x="195361" y="98838"/>
                    <a:pt x="189555" y="102589"/>
                    <a:pt x="182639" y="107058"/>
                  </a:cubicBezTo>
                  <a:lnTo>
                    <a:pt x="182639" y="85758"/>
                  </a:lnTo>
                  <a:close/>
                  <a:moveTo>
                    <a:pt x="176604" y="6035"/>
                  </a:moveTo>
                  <a:lnTo>
                    <a:pt x="176604" y="110973"/>
                  </a:lnTo>
                  <a:cubicBezTo>
                    <a:pt x="158924" y="122455"/>
                    <a:pt x="136352" y="137101"/>
                    <a:pt x="120857" y="147181"/>
                  </a:cubicBezTo>
                  <a:lnTo>
                    <a:pt x="104123" y="136286"/>
                  </a:lnTo>
                  <a:lnTo>
                    <a:pt x="87356" y="147213"/>
                  </a:lnTo>
                  <a:lnTo>
                    <a:pt x="31609" y="110875"/>
                  </a:lnTo>
                  <a:lnTo>
                    <a:pt x="31609" y="47560"/>
                  </a:lnTo>
                  <a:lnTo>
                    <a:pt x="73167" y="47560"/>
                  </a:lnTo>
                  <a:lnTo>
                    <a:pt x="73167" y="6035"/>
                  </a:lnTo>
                  <a:close/>
                  <a:moveTo>
                    <a:pt x="6035" y="101383"/>
                  </a:moveTo>
                  <a:lnTo>
                    <a:pt x="81844" y="150802"/>
                  </a:lnTo>
                  <a:lnTo>
                    <a:pt x="6035" y="200188"/>
                  </a:lnTo>
                  <a:lnTo>
                    <a:pt x="6035" y="101383"/>
                  </a:lnTo>
                  <a:close/>
                  <a:moveTo>
                    <a:pt x="202472" y="101383"/>
                  </a:moveTo>
                  <a:lnTo>
                    <a:pt x="202472" y="200221"/>
                  </a:lnTo>
                  <a:lnTo>
                    <a:pt x="126402" y="150769"/>
                  </a:lnTo>
                  <a:cubicBezTo>
                    <a:pt x="150476" y="135111"/>
                    <a:pt x="189196" y="109994"/>
                    <a:pt x="202472" y="101383"/>
                  </a:cubicBezTo>
                  <a:close/>
                  <a:moveTo>
                    <a:pt x="104123" y="143495"/>
                  </a:moveTo>
                  <a:lnTo>
                    <a:pt x="195328" y="202732"/>
                  </a:lnTo>
                  <a:lnTo>
                    <a:pt x="13146" y="202732"/>
                  </a:lnTo>
                  <a:lnTo>
                    <a:pt x="104123" y="143495"/>
                  </a:lnTo>
                  <a:close/>
                  <a:moveTo>
                    <a:pt x="68894" y="0"/>
                  </a:moveTo>
                  <a:lnTo>
                    <a:pt x="25607" y="43319"/>
                  </a:lnTo>
                  <a:lnTo>
                    <a:pt x="25607" y="78581"/>
                  </a:lnTo>
                  <a:lnTo>
                    <a:pt x="0" y="95250"/>
                  </a:lnTo>
                  <a:lnTo>
                    <a:pt x="0" y="208767"/>
                  </a:lnTo>
                  <a:lnTo>
                    <a:pt x="208507" y="208767"/>
                  </a:lnTo>
                  <a:lnTo>
                    <a:pt x="208507" y="95217"/>
                  </a:lnTo>
                  <a:lnTo>
                    <a:pt x="207104" y="94337"/>
                  </a:lnTo>
                  <a:cubicBezTo>
                    <a:pt x="206974" y="94239"/>
                    <a:pt x="196437" y="87552"/>
                    <a:pt x="182639" y="78581"/>
                  </a:cubicBezTo>
                  <a:lnTo>
                    <a:pt x="1826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4" name="Google Shape;274;p29"/>
          <p:cNvPicPr preferRelativeResize="0"/>
          <p:nvPr/>
        </p:nvPicPr>
        <p:blipFill>
          <a:blip r:embed="rId5">
            <a:alphaModFix/>
          </a:blip>
          <a:stretch>
            <a:fillRect/>
          </a:stretch>
        </p:blipFill>
        <p:spPr>
          <a:xfrm>
            <a:off x="5864094" y="3250626"/>
            <a:ext cx="3279907" cy="1759526"/>
          </a:xfrm>
          <a:prstGeom prst="rect">
            <a:avLst/>
          </a:prstGeom>
          <a:noFill/>
          <a:ln>
            <a:noFill/>
          </a:ln>
        </p:spPr>
      </p:pic>
      <p:pic>
        <p:nvPicPr>
          <p:cNvPr id="275" name="Google Shape;275;p29"/>
          <p:cNvPicPr preferRelativeResize="0"/>
          <p:nvPr/>
        </p:nvPicPr>
        <p:blipFill>
          <a:blip r:embed="rId6">
            <a:alphaModFix/>
          </a:blip>
          <a:stretch>
            <a:fillRect/>
          </a:stretch>
        </p:blipFill>
        <p:spPr>
          <a:xfrm>
            <a:off x="6274572" y="1972488"/>
            <a:ext cx="2869425" cy="1198525"/>
          </a:xfrm>
          <a:prstGeom prst="rect">
            <a:avLst/>
          </a:prstGeom>
          <a:noFill/>
          <a:ln>
            <a:noFill/>
          </a:ln>
        </p:spPr>
      </p:pic>
      <p:pic>
        <p:nvPicPr>
          <p:cNvPr id="276" name="Google Shape;276;p29"/>
          <p:cNvPicPr preferRelativeResize="0"/>
          <p:nvPr/>
        </p:nvPicPr>
        <p:blipFill>
          <a:blip r:embed="rId7">
            <a:alphaModFix/>
          </a:blip>
          <a:stretch>
            <a:fillRect/>
          </a:stretch>
        </p:blipFill>
        <p:spPr>
          <a:xfrm>
            <a:off x="8113075" y="901800"/>
            <a:ext cx="1030925" cy="1030925"/>
          </a:xfrm>
          <a:prstGeom prst="rect">
            <a:avLst/>
          </a:prstGeom>
          <a:noFill/>
          <a:ln>
            <a:noFill/>
          </a:ln>
        </p:spPr>
      </p:pic>
      <p:pic>
        <p:nvPicPr>
          <p:cNvPr id="277" name="Google Shape;277;p29"/>
          <p:cNvPicPr preferRelativeResize="0"/>
          <p:nvPr/>
        </p:nvPicPr>
        <p:blipFill>
          <a:blip r:embed="rId8">
            <a:alphaModFix/>
          </a:blip>
          <a:stretch>
            <a:fillRect/>
          </a:stretch>
        </p:blipFill>
        <p:spPr>
          <a:xfrm>
            <a:off x="6551350" y="694375"/>
            <a:ext cx="1198524" cy="11985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0"/>
          <p:cNvSpPr txBox="1"/>
          <p:nvPr>
            <p:ph type="ctrTitle"/>
          </p:nvPr>
        </p:nvSpPr>
        <p:spPr>
          <a:xfrm>
            <a:off x="3897575" y="10358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Initializing the Sensors</a:t>
            </a:r>
            <a:endParaRPr/>
          </a:p>
        </p:txBody>
      </p:sp>
      <p:sp>
        <p:nvSpPr>
          <p:cNvPr id="283" name="Google Shape;283;p30"/>
          <p:cNvSpPr txBox="1"/>
          <p:nvPr>
            <p:ph idx="1" type="subTitle"/>
          </p:nvPr>
        </p:nvSpPr>
        <p:spPr>
          <a:xfrm flipH="1">
            <a:off x="165600" y="884550"/>
            <a:ext cx="2539500" cy="40905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Our system makes use of four </a:t>
            </a:r>
            <a:r>
              <a:rPr lang="en" sz="1100"/>
              <a:t>different</a:t>
            </a:r>
            <a:r>
              <a:rPr lang="en" sz="1100"/>
              <a:t> sensors:</a:t>
            </a:r>
            <a:endParaRPr sz="1100"/>
          </a:p>
          <a:p>
            <a:pPr indent="-298450" lvl="1" marL="914400" rtl="0" algn="l">
              <a:spcBef>
                <a:spcPts val="0"/>
              </a:spcBef>
              <a:spcAft>
                <a:spcPts val="0"/>
              </a:spcAft>
              <a:buSzPts val="1100"/>
              <a:buChar char="○"/>
            </a:pPr>
            <a:r>
              <a:rPr lang="en" sz="1100"/>
              <a:t>Door sensor (Reed Switch)</a:t>
            </a:r>
            <a:endParaRPr sz="1100"/>
          </a:p>
          <a:p>
            <a:pPr indent="-298450" lvl="1" marL="914400" rtl="0" algn="l">
              <a:spcBef>
                <a:spcPts val="0"/>
              </a:spcBef>
              <a:spcAft>
                <a:spcPts val="0"/>
              </a:spcAft>
              <a:buSzPts val="1100"/>
              <a:buChar char="○"/>
            </a:pPr>
            <a:r>
              <a:rPr lang="en" sz="1100"/>
              <a:t>Motion sensor</a:t>
            </a:r>
            <a:endParaRPr sz="1100"/>
          </a:p>
          <a:p>
            <a:pPr indent="-298450" lvl="1" marL="914400" rtl="0" algn="l">
              <a:spcBef>
                <a:spcPts val="0"/>
              </a:spcBef>
              <a:spcAft>
                <a:spcPts val="0"/>
              </a:spcAft>
              <a:buSzPts val="1100"/>
              <a:buChar char="○"/>
            </a:pPr>
            <a:r>
              <a:rPr lang="en" sz="1100"/>
              <a:t>Temperature sensor</a:t>
            </a:r>
            <a:endParaRPr sz="1100"/>
          </a:p>
          <a:p>
            <a:pPr indent="-298450" lvl="1" marL="914400" rtl="0" algn="l">
              <a:spcBef>
                <a:spcPts val="0"/>
              </a:spcBef>
              <a:spcAft>
                <a:spcPts val="0"/>
              </a:spcAft>
              <a:buSzPts val="1100"/>
              <a:buChar char="○"/>
            </a:pPr>
            <a:r>
              <a:rPr lang="en" sz="1100"/>
              <a:t>Gas sensor</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All these sensors are connected to Home Assistant using the NodeMCU or ESP-01 module and ESPHome integration:</a:t>
            </a:r>
            <a:endParaRPr sz="1100"/>
          </a:p>
          <a:p>
            <a:pPr indent="-298450" lvl="1" marL="914400" rtl="0" algn="l">
              <a:spcBef>
                <a:spcPts val="0"/>
              </a:spcBef>
              <a:spcAft>
                <a:spcPts val="0"/>
              </a:spcAft>
              <a:buSzPts val="1100"/>
              <a:buChar char="○"/>
            </a:pPr>
            <a:r>
              <a:rPr lang="en" sz="1100"/>
              <a:t>The program supports OTA (Over the Air) installations.</a:t>
            </a:r>
            <a:endParaRPr sz="1100"/>
          </a:p>
          <a:p>
            <a:pPr indent="-298450" lvl="1" marL="914400" rtl="0" algn="l">
              <a:spcBef>
                <a:spcPts val="0"/>
              </a:spcBef>
              <a:spcAft>
                <a:spcPts val="0"/>
              </a:spcAft>
              <a:buSzPts val="1100"/>
              <a:buChar char="○"/>
            </a:pPr>
            <a:r>
              <a:rPr lang="en" sz="1100"/>
              <a:t>This creates </a:t>
            </a:r>
            <a:r>
              <a:rPr lang="en" sz="1100"/>
              <a:t>versatility</a:t>
            </a:r>
            <a:r>
              <a:rPr lang="en" sz="1100"/>
              <a:t>  as updates to the sensors can be wirelessly</a:t>
            </a:r>
            <a:endParaRPr sz="1100"/>
          </a:p>
        </p:txBody>
      </p:sp>
      <p:pic>
        <p:nvPicPr>
          <p:cNvPr id="284" name="Google Shape;284;p30" title="Home Assistant Sensors.mp4">
            <a:hlinkClick r:id="rId4"/>
          </p:cNvPr>
          <p:cNvPicPr preferRelativeResize="0"/>
          <p:nvPr/>
        </p:nvPicPr>
        <p:blipFill>
          <a:blip r:embed="rId5">
            <a:alphaModFix/>
          </a:blip>
          <a:stretch>
            <a:fillRect/>
          </a:stretch>
        </p:blipFill>
        <p:spPr>
          <a:xfrm>
            <a:off x="3356825" y="639048"/>
            <a:ext cx="5608175" cy="4206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1"/>
          <p:cNvSpPr txBox="1"/>
          <p:nvPr>
            <p:ph type="ctrTitle"/>
          </p:nvPr>
        </p:nvSpPr>
        <p:spPr>
          <a:xfrm>
            <a:off x="3713650" y="399850"/>
            <a:ext cx="33759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 Overview: Home </a:t>
            </a:r>
            <a:endParaRPr/>
          </a:p>
        </p:txBody>
      </p:sp>
      <p:sp>
        <p:nvSpPr>
          <p:cNvPr id="290" name="Google Shape;290;p31"/>
          <p:cNvSpPr txBox="1"/>
          <p:nvPr>
            <p:ph idx="2" type="ctrTitle"/>
          </p:nvPr>
        </p:nvSpPr>
        <p:spPr>
          <a:xfrm flipH="1">
            <a:off x="720000" y="853900"/>
            <a:ext cx="837000" cy="30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Home</a:t>
            </a:r>
            <a:endParaRPr/>
          </a:p>
        </p:txBody>
      </p:sp>
      <p:sp>
        <p:nvSpPr>
          <p:cNvPr id="291" name="Google Shape;291;p31"/>
          <p:cNvSpPr txBox="1"/>
          <p:nvPr>
            <p:ph idx="1" type="subTitle"/>
          </p:nvPr>
        </p:nvSpPr>
        <p:spPr>
          <a:xfrm flipH="1">
            <a:off x="720000" y="1155400"/>
            <a:ext cx="1985100" cy="34482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SzPts val="900"/>
              <a:buChar char="●"/>
            </a:pPr>
            <a:r>
              <a:rPr lang="en"/>
              <a:t>The dashboard is divided into two sections, Home and Alarm System.</a:t>
            </a:r>
            <a:endParaRPr/>
          </a:p>
          <a:p>
            <a:pPr indent="-285750" lvl="0" marL="457200" rtl="0" algn="l">
              <a:spcBef>
                <a:spcPts val="0"/>
              </a:spcBef>
              <a:spcAft>
                <a:spcPts val="0"/>
              </a:spcAft>
              <a:buSzPts val="900"/>
              <a:buChar char="●"/>
            </a:pPr>
            <a:r>
              <a:rPr lang="en"/>
              <a:t>Under Home the user has access to the following information:</a:t>
            </a:r>
            <a:endParaRPr/>
          </a:p>
          <a:p>
            <a:pPr indent="-285750" lvl="1" marL="914400" rtl="0" algn="l">
              <a:spcBef>
                <a:spcPts val="0"/>
              </a:spcBef>
              <a:spcAft>
                <a:spcPts val="0"/>
              </a:spcAft>
              <a:buSzPts val="900"/>
              <a:buChar char="○"/>
            </a:pPr>
            <a:r>
              <a:rPr lang="en"/>
              <a:t>Current weather.</a:t>
            </a:r>
            <a:endParaRPr/>
          </a:p>
          <a:p>
            <a:pPr indent="-285750" lvl="1" marL="914400" rtl="0" algn="l">
              <a:spcBef>
                <a:spcPts val="0"/>
              </a:spcBef>
              <a:spcAft>
                <a:spcPts val="0"/>
              </a:spcAft>
              <a:buSzPts val="900"/>
              <a:buChar char="○"/>
            </a:pPr>
            <a:r>
              <a:rPr lang="en"/>
              <a:t>Status of sensors.</a:t>
            </a:r>
            <a:endParaRPr/>
          </a:p>
          <a:p>
            <a:pPr indent="-285750" lvl="1" marL="914400" rtl="0" algn="l">
              <a:spcBef>
                <a:spcPts val="0"/>
              </a:spcBef>
              <a:spcAft>
                <a:spcPts val="0"/>
              </a:spcAft>
              <a:buSzPts val="900"/>
              <a:buChar char="○"/>
            </a:pPr>
            <a:r>
              <a:rPr lang="en"/>
              <a:t>Bed room temperature, humidity, and gas concentration.</a:t>
            </a:r>
            <a:endParaRPr/>
          </a:p>
          <a:p>
            <a:pPr indent="-285750" lvl="1" marL="914400" rtl="0" algn="l">
              <a:spcBef>
                <a:spcPts val="0"/>
              </a:spcBef>
              <a:spcAft>
                <a:spcPts val="0"/>
              </a:spcAft>
              <a:buSzPts val="900"/>
              <a:buChar char="○"/>
            </a:pPr>
            <a:r>
              <a:rPr lang="en"/>
              <a:t>User’s presence at home.</a:t>
            </a:r>
            <a:endParaRPr/>
          </a:p>
          <a:p>
            <a:pPr indent="-285750" lvl="1" marL="914400" rtl="0" algn="l">
              <a:spcBef>
                <a:spcPts val="0"/>
              </a:spcBef>
              <a:spcAft>
                <a:spcPts val="0"/>
              </a:spcAft>
              <a:buSzPts val="900"/>
              <a:buChar char="○"/>
            </a:pPr>
            <a:r>
              <a:rPr lang="en"/>
              <a:t>User’s phone status.</a:t>
            </a:r>
            <a:endParaRPr/>
          </a:p>
          <a:p>
            <a:pPr indent="0" lvl="0" marL="0" rtl="0" algn="l">
              <a:spcBef>
                <a:spcPts val="0"/>
              </a:spcBef>
              <a:spcAft>
                <a:spcPts val="0"/>
              </a:spcAft>
              <a:buNone/>
            </a:pPr>
            <a:r>
              <a:t/>
            </a:r>
            <a:endParaRPr/>
          </a:p>
        </p:txBody>
      </p:sp>
      <p:pic>
        <p:nvPicPr>
          <p:cNvPr id="292" name="Google Shape;292;p31"/>
          <p:cNvPicPr preferRelativeResize="0"/>
          <p:nvPr/>
        </p:nvPicPr>
        <p:blipFill>
          <a:blip r:embed="rId3">
            <a:alphaModFix/>
          </a:blip>
          <a:stretch>
            <a:fillRect/>
          </a:stretch>
        </p:blipFill>
        <p:spPr>
          <a:xfrm>
            <a:off x="3713648" y="1178389"/>
            <a:ext cx="5194627" cy="278673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2"/>
          <p:cNvSpPr txBox="1"/>
          <p:nvPr>
            <p:ph type="ctrTitle"/>
          </p:nvPr>
        </p:nvSpPr>
        <p:spPr>
          <a:xfrm>
            <a:off x="3239825" y="279350"/>
            <a:ext cx="41319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 Overview: Alarm System</a:t>
            </a:r>
            <a:endParaRPr/>
          </a:p>
        </p:txBody>
      </p:sp>
      <p:sp>
        <p:nvSpPr>
          <p:cNvPr id="298" name="Google Shape;298;p32"/>
          <p:cNvSpPr txBox="1"/>
          <p:nvPr>
            <p:ph idx="1" type="subTitle"/>
          </p:nvPr>
        </p:nvSpPr>
        <p:spPr>
          <a:xfrm flipH="1">
            <a:off x="498975" y="1356225"/>
            <a:ext cx="1985100" cy="27825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SzPts val="900"/>
              <a:buChar char="●"/>
            </a:pPr>
            <a:r>
              <a:rPr lang="en"/>
              <a:t>The alarm system section provides the user with a keypad to enter a code to disarm the system and allows the user to arm the system under two modes:</a:t>
            </a:r>
            <a:endParaRPr/>
          </a:p>
          <a:p>
            <a:pPr indent="-285750" lvl="1" marL="914400" rtl="0" algn="l">
              <a:spcBef>
                <a:spcPts val="0"/>
              </a:spcBef>
              <a:spcAft>
                <a:spcPts val="0"/>
              </a:spcAft>
              <a:buSzPts val="900"/>
              <a:buChar char="○"/>
            </a:pPr>
            <a:r>
              <a:rPr lang="en"/>
              <a:t>Home</a:t>
            </a:r>
            <a:endParaRPr/>
          </a:p>
          <a:p>
            <a:pPr indent="-285750" lvl="1" marL="914400" rtl="0" algn="l">
              <a:spcBef>
                <a:spcPts val="0"/>
              </a:spcBef>
              <a:spcAft>
                <a:spcPts val="0"/>
              </a:spcAft>
              <a:buSzPts val="900"/>
              <a:buChar char="○"/>
            </a:pPr>
            <a:r>
              <a:rPr lang="en"/>
              <a:t>Away</a:t>
            </a:r>
            <a:endParaRPr/>
          </a:p>
          <a:p>
            <a:pPr indent="0" lvl="0" marL="457200" rtl="0" algn="l">
              <a:spcBef>
                <a:spcPts val="0"/>
              </a:spcBef>
              <a:spcAft>
                <a:spcPts val="0"/>
              </a:spcAft>
              <a:buNone/>
            </a:pPr>
            <a:r>
              <a:t/>
            </a:r>
            <a:endParaRPr/>
          </a:p>
          <a:p>
            <a:pPr indent="-285750" lvl="0" marL="457200" rtl="0" algn="l">
              <a:spcBef>
                <a:spcPts val="0"/>
              </a:spcBef>
              <a:spcAft>
                <a:spcPts val="0"/>
              </a:spcAft>
              <a:buSzPts val="900"/>
              <a:buChar char="●"/>
            </a:pPr>
            <a:r>
              <a:rPr lang="en"/>
              <a:t>Under Home the system activates external sensors such as the door sensor and external motion detection sensors.</a:t>
            </a:r>
            <a:endParaRPr/>
          </a:p>
          <a:p>
            <a:pPr indent="0" lvl="0" marL="0" rtl="0" algn="l">
              <a:spcBef>
                <a:spcPts val="0"/>
              </a:spcBef>
              <a:spcAft>
                <a:spcPts val="0"/>
              </a:spcAft>
              <a:buNone/>
            </a:pPr>
            <a:r>
              <a:t/>
            </a:r>
            <a:endParaRPr/>
          </a:p>
          <a:p>
            <a:pPr indent="-285750" lvl="0" marL="457200" rtl="0" algn="l">
              <a:spcBef>
                <a:spcPts val="0"/>
              </a:spcBef>
              <a:spcAft>
                <a:spcPts val="0"/>
              </a:spcAft>
              <a:buSzPts val="900"/>
              <a:buChar char="●"/>
            </a:pPr>
            <a:r>
              <a:rPr lang="en"/>
              <a:t>Under Away it activates the same sensors as Home but also activates any indoor sensors.</a:t>
            </a:r>
            <a:endParaRPr/>
          </a:p>
        </p:txBody>
      </p:sp>
      <p:pic>
        <p:nvPicPr>
          <p:cNvPr id="299" name="Google Shape;299;p32"/>
          <p:cNvPicPr preferRelativeResize="0"/>
          <p:nvPr/>
        </p:nvPicPr>
        <p:blipFill>
          <a:blip r:embed="rId3">
            <a:alphaModFix/>
          </a:blip>
          <a:stretch>
            <a:fillRect/>
          </a:stretch>
        </p:blipFill>
        <p:spPr>
          <a:xfrm>
            <a:off x="3675221" y="1356218"/>
            <a:ext cx="5186573" cy="27824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3"/>
          <p:cNvSpPr txBox="1"/>
          <p:nvPr>
            <p:ph type="ctrTitle"/>
          </p:nvPr>
        </p:nvSpPr>
        <p:spPr>
          <a:xfrm>
            <a:off x="3983100" y="159654"/>
            <a:ext cx="2982000" cy="44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Presence System</a:t>
            </a:r>
            <a:endParaRPr/>
          </a:p>
        </p:txBody>
      </p:sp>
      <p:sp>
        <p:nvSpPr>
          <p:cNvPr id="305" name="Google Shape;305;p33"/>
          <p:cNvSpPr txBox="1"/>
          <p:nvPr>
            <p:ph idx="2" type="ctrTitle"/>
          </p:nvPr>
        </p:nvSpPr>
        <p:spPr>
          <a:xfrm flipH="1">
            <a:off x="720000" y="692600"/>
            <a:ext cx="1374300" cy="64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Network Based Detection</a:t>
            </a:r>
            <a:endParaRPr/>
          </a:p>
        </p:txBody>
      </p:sp>
      <p:sp>
        <p:nvSpPr>
          <p:cNvPr id="306" name="Google Shape;306;p33"/>
          <p:cNvSpPr txBox="1"/>
          <p:nvPr>
            <p:ph idx="1" type="subTitle"/>
          </p:nvPr>
        </p:nvSpPr>
        <p:spPr>
          <a:xfrm flipH="1">
            <a:off x="720000" y="1446800"/>
            <a:ext cx="1985100" cy="24786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t>Uses the user’s home network to detect </a:t>
            </a:r>
            <a:r>
              <a:rPr lang="en" sz="1000"/>
              <a:t>their</a:t>
            </a:r>
            <a:r>
              <a:rPr lang="en" sz="1000"/>
              <a:t> presence.</a:t>
            </a:r>
            <a:endParaRPr sz="1000"/>
          </a:p>
          <a:p>
            <a:pPr indent="-292100" lvl="0" marL="457200" rtl="0" algn="l">
              <a:spcBef>
                <a:spcPts val="0"/>
              </a:spcBef>
              <a:spcAft>
                <a:spcPts val="0"/>
              </a:spcAft>
              <a:buSzPts val="1000"/>
              <a:buChar char="●"/>
            </a:pPr>
            <a:r>
              <a:rPr lang="en" sz="1000"/>
              <a:t>Home Assistant will p</a:t>
            </a:r>
            <a:r>
              <a:rPr lang="en" sz="1000"/>
              <a:t>eriodically</a:t>
            </a:r>
            <a:r>
              <a:rPr lang="en" sz="1000"/>
              <a:t> sends a single data packet (ping) to the user’s phone IP address.</a:t>
            </a:r>
            <a:endParaRPr sz="1000"/>
          </a:p>
          <a:p>
            <a:pPr indent="-292100" lvl="0" marL="457200" rtl="0" algn="l">
              <a:spcBef>
                <a:spcPts val="0"/>
              </a:spcBef>
              <a:spcAft>
                <a:spcPts val="0"/>
              </a:spcAft>
              <a:buSzPts val="1000"/>
              <a:buChar char="●"/>
            </a:pPr>
            <a:r>
              <a:rPr lang="en" sz="1000"/>
              <a:t>If it replies then the user’s state will change to “home”.</a:t>
            </a:r>
            <a:endParaRPr sz="1000"/>
          </a:p>
          <a:p>
            <a:pPr indent="-292100" lvl="0" marL="457200" rtl="0" algn="l">
              <a:spcBef>
                <a:spcPts val="0"/>
              </a:spcBef>
              <a:spcAft>
                <a:spcPts val="0"/>
              </a:spcAft>
              <a:buSzPts val="1000"/>
              <a:buChar char="●"/>
            </a:pPr>
            <a:r>
              <a:rPr lang="en" sz="1000"/>
              <a:t>Else it will change to “not_home”</a:t>
            </a:r>
            <a:endParaRPr sz="1000"/>
          </a:p>
        </p:txBody>
      </p:sp>
      <p:pic>
        <p:nvPicPr>
          <p:cNvPr id="307" name="Google Shape;307;p33" title="Basic Presence System test.mp4">
            <a:hlinkClick r:id="rId3"/>
          </p:cNvPr>
          <p:cNvPicPr preferRelativeResize="0"/>
          <p:nvPr/>
        </p:nvPicPr>
        <p:blipFill>
          <a:blip r:embed="rId4">
            <a:alphaModFix/>
          </a:blip>
          <a:stretch>
            <a:fillRect/>
          </a:stretch>
        </p:blipFill>
        <p:spPr>
          <a:xfrm>
            <a:off x="3768033" y="692600"/>
            <a:ext cx="5214542" cy="3910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4"/>
          <p:cNvSpPr txBox="1"/>
          <p:nvPr>
            <p:ph type="ctrTitle"/>
          </p:nvPr>
        </p:nvSpPr>
        <p:spPr>
          <a:xfrm>
            <a:off x="3738300" y="1588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Presence System</a:t>
            </a:r>
            <a:endParaRPr/>
          </a:p>
          <a:p>
            <a:pPr indent="0" lvl="0" marL="0" rtl="0" algn="ctr">
              <a:spcBef>
                <a:spcPts val="0"/>
              </a:spcBef>
              <a:spcAft>
                <a:spcPts val="0"/>
              </a:spcAft>
              <a:buNone/>
            </a:pPr>
            <a:r>
              <a:t/>
            </a:r>
            <a:endParaRPr/>
          </a:p>
        </p:txBody>
      </p:sp>
      <p:sp>
        <p:nvSpPr>
          <p:cNvPr id="313" name="Google Shape;313;p34"/>
          <p:cNvSpPr txBox="1"/>
          <p:nvPr>
            <p:ph idx="3" type="ctrTitle"/>
          </p:nvPr>
        </p:nvSpPr>
        <p:spPr>
          <a:xfrm flipH="1">
            <a:off x="1179375" y="697850"/>
            <a:ext cx="1374300" cy="64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GPS Based Detection</a:t>
            </a:r>
            <a:endParaRPr>
              <a:solidFill>
                <a:schemeClr val="lt1"/>
              </a:solidFill>
            </a:endParaRPr>
          </a:p>
        </p:txBody>
      </p:sp>
      <p:sp>
        <p:nvSpPr>
          <p:cNvPr id="314" name="Google Shape;314;p34"/>
          <p:cNvSpPr txBox="1"/>
          <p:nvPr>
            <p:ph idx="4" type="subTitle"/>
          </p:nvPr>
        </p:nvSpPr>
        <p:spPr>
          <a:xfrm flipH="1">
            <a:off x="746325" y="1485750"/>
            <a:ext cx="2240400" cy="23517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en" sz="1000">
                <a:solidFill>
                  <a:schemeClr val="lt1"/>
                </a:solidFill>
              </a:rPr>
              <a:t>Uses the built in GPS functionality of the user’s phone.</a:t>
            </a:r>
            <a:endParaRPr sz="1000">
              <a:solidFill>
                <a:schemeClr val="lt1"/>
              </a:solidFill>
            </a:endParaRPr>
          </a:p>
          <a:p>
            <a:pPr indent="-292100" lvl="0" marL="457200" rtl="0" algn="l">
              <a:spcBef>
                <a:spcPts val="0"/>
              </a:spcBef>
              <a:spcAft>
                <a:spcPts val="0"/>
              </a:spcAft>
              <a:buClr>
                <a:schemeClr val="lt1"/>
              </a:buClr>
              <a:buSzPts val="1000"/>
              <a:buChar char="●"/>
            </a:pPr>
            <a:r>
              <a:rPr lang="en" sz="1000">
                <a:solidFill>
                  <a:schemeClr val="lt1"/>
                </a:solidFill>
              </a:rPr>
              <a:t>The Home Assistant application will </a:t>
            </a:r>
            <a:r>
              <a:rPr lang="en" sz="1000">
                <a:solidFill>
                  <a:schemeClr val="lt1"/>
                </a:solidFill>
              </a:rPr>
              <a:t>continuously</a:t>
            </a:r>
            <a:r>
              <a:rPr lang="en" sz="1000">
                <a:solidFill>
                  <a:schemeClr val="lt1"/>
                </a:solidFill>
              </a:rPr>
              <a:t> get the user’s GPS location via their phone.</a:t>
            </a:r>
            <a:endParaRPr sz="1000">
              <a:solidFill>
                <a:schemeClr val="lt1"/>
              </a:solidFill>
            </a:endParaRPr>
          </a:p>
          <a:p>
            <a:pPr indent="-292100" lvl="0" marL="457200" rtl="0" algn="l">
              <a:spcBef>
                <a:spcPts val="0"/>
              </a:spcBef>
              <a:spcAft>
                <a:spcPts val="0"/>
              </a:spcAft>
              <a:buClr>
                <a:schemeClr val="lt1"/>
              </a:buClr>
              <a:buSzPts val="1000"/>
              <a:buChar char="●"/>
            </a:pPr>
            <a:r>
              <a:rPr lang="en" sz="1000">
                <a:solidFill>
                  <a:schemeClr val="lt1"/>
                </a:solidFill>
              </a:rPr>
              <a:t>The location is sent to the Home Assistant OS for use.</a:t>
            </a:r>
            <a:endParaRPr sz="1000">
              <a:solidFill>
                <a:schemeClr val="lt1"/>
              </a:solidFill>
            </a:endParaRPr>
          </a:p>
          <a:p>
            <a:pPr indent="-292100" lvl="0" marL="457200" rtl="0" algn="l">
              <a:spcBef>
                <a:spcPts val="0"/>
              </a:spcBef>
              <a:spcAft>
                <a:spcPts val="0"/>
              </a:spcAft>
              <a:buClr>
                <a:schemeClr val="lt1"/>
              </a:buClr>
              <a:buSzPts val="1000"/>
              <a:buChar char="●"/>
            </a:pPr>
            <a:r>
              <a:rPr lang="en" sz="1000">
                <a:solidFill>
                  <a:schemeClr val="lt1"/>
                </a:solidFill>
              </a:rPr>
              <a:t>It allows the creation of “zones” that the user can cause an action to occur, such as the system disarming, when they enter it.</a:t>
            </a:r>
            <a:endParaRPr sz="1000">
              <a:solidFill>
                <a:schemeClr val="lt1"/>
              </a:solidFill>
            </a:endParaRPr>
          </a:p>
        </p:txBody>
      </p:sp>
      <p:pic>
        <p:nvPicPr>
          <p:cNvPr id="315" name="Google Shape;315;p34"/>
          <p:cNvPicPr preferRelativeResize="0"/>
          <p:nvPr/>
        </p:nvPicPr>
        <p:blipFill>
          <a:blip r:embed="rId3">
            <a:alphaModFix/>
          </a:blip>
          <a:stretch>
            <a:fillRect/>
          </a:stretch>
        </p:blipFill>
        <p:spPr>
          <a:xfrm>
            <a:off x="5993357" y="2655683"/>
            <a:ext cx="2527070" cy="1405407"/>
          </a:xfrm>
          <a:prstGeom prst="rect">
            <a:avLst/>
          </a:prstGeom>
          <a:noFill/>
          <a:ln>
            <a:noFill/>
          </a:ln>
        </p:spPr>
      </p:pic>
      <p:pic>
        <p:nvPicPr>
          <p:cNvPr id="316" name="Google Shape;316;p34"/>
          <p:cNvPicPr preferRelativeResize="0"/>
          <p:nvPr/>
        </p:nvPicPr>
        <p:blipFill>
          <a:blip r:embed="rId4">
            <a:alphaModFix/>
          </a:blip>
          <a:stretch>
            <a:fillRect/>
          </a:stretch>
        </p:blipFill>
        <p:spPr>
          <a:xfrm>
            <a:off x="5993357" y="1082415"/>
            <a:ext cx="2527070" cy="1405396"/>
          </a:xfrm>
          <a:prstGeom prst="rect">
            <a:avLst/>
          </a:prstGeom>
          <a:noFill/>
          <a:ln>
            <a:noFill/>
          </a:ln>
        </p:spPr>
      </p:pic>
      <p:pic>
        <p:nvPicPr>
          <p:cNvPr id="317" name="Google Shape;317;p34"/>
          <p:cNvPicPr preferRelativeResize="0"/>
          <p:nvPr/>
        </p:nvPicPr>
        <p:blipFill>
          <a:blip r:embed="rId5">
            <a:alphaModFix/>
          </a:blip>
          <a:stretch>
            <a:fillRect/>
          </a:stretch>
        </p:blipFill>
        <p:spPr>
          <a:xfrm>
            <a:off x="3425625" y="1082415"/>
            <a:ext cx="2527070" cy="1405396"/>
          </a:xfrm>
          <a:prstGeom prst="rect">
            <a:avLst/>
          </a:prstGeom>
          <a:noFill/>
          <a:ln>
            <a:noFill/>
          </a:ln>
        </p:spPr>
      </p:pic>
      <p:pic>
        <p:nvPicPr>
          <p:cNvPr id="318" name="Google Shape;318;p34"/>
          <p:cNvPicPr preferRelativeResize="0"/>
          <p:nvPr/>
        </p:nvPicPr>
        <p:blipFill>
          <a:blip r:embed="rId6">
            <a:alphaModFix/>
          </a:blip>
          <a:stretch>
            <a:fillRect/>
          </a:stretch>
        </p:blipFill>
        <p:spPr>
          <a:xfrm>
            <a:off x="3425625" y="2655693"/>
            <a:ext cx="2527070" cy="140539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5"/>
          <p:cNvSpPr txBox="1"/>
          <p:nvPr>
            <p:ph type="ctrTitle"/>
          </p:nvPr>
        </p:nvSpPr>
        <p:spPr>
          <a:xfrm>
            <a:off x="3738300" y="1588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Facial Recognition</a:t>
            </a:r>
            <a:r>
              <a:rPr lang="en"/>
              <a:t> System</a:t>
            </a:r>
            <a:endParaRPr/>
          </a:p>
          <a:p>
            <a:pPr indent="0" lvl="0" marL="0" rtl="0" algn="ctr">
              <a:spcBef>
                <a:spcPts val="0"/>
              </a:spcBef>
              <a:spcAft>
                <a:spcPts val="0"/>
              </a:spcAft>
              <a:buNone/>
            </a:pPr>
            <a:r>
              <a:t/>
            </a:r>
            <a:endParaRPr/>
          </a:p>
        </p:txBody>
      </p:sp>
      <p:sp>
        <p:nvSpPr>
          <p:cNvPr id="324" name="Google Shape;324;p35"/>
          <p:cNvSpPr txBox="1"/>
          <p:nvPr>
            <p:ph idx="3" type="ctrTitle"/>
          </p:nvPr>
        </p:nvSpPr>
        <p:spPr>
          <a:xfrm flipH="1">
            <a:off x="382100" y="599500"/>
            <a:ext cx="2240400" cy="64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Facial Recognition with OpenCV</a:t>
            </a:r>
            <a:endParaRPr>
              <a:solidFill>
                <a:schemeClr val="lt1"/>
              </a:solidFill>
            </a:endParaRPr>
          </a:p>
        </p:txBody>
      </p:sp>
      <p:sp>
        <p:nvSpPr>
          <p:cNvPr id="325" name="Google Shape;325;p35"/>
          <p:cNvSpPr txBox="1"/>
          <p:nvPr>
            <p:ph idx="4" type="subTitle"/>
          </p:nvPr>
        </p:nvSpPr>
        <p:spPr>
          <a:xfrm flipH="1">
            <a:off x="381950" y="1387400"/>
            <a:ext cx="2240400" cy="1522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en" sz="1000">
                <a:solidFill>
                  <a:schemeClr val="lt1"/>
                </a:solidFill>
              </a:rPr>
              <a:t>An open source computer vision and machine learning software library.</a:t>
            </a:r>
            <a:endParaRPr sz="1000">
              <a:solidFill>
                <a:schemeClr val="lt1"/>
              </a:solidFill>
            </a:endParaRPr>
          </a:p>
          <a:p>
            <a:pPr indent="-292100" lvl="0" marL="457200" rtl="0" algn="l">
              <a:spcBef>
                <a:spcPts val="0"/>
              </a:spcBef>
              <a:spcAft>
                <a:spcPts val="0"/>
              </a:spcAft>
              <a:buClr>
                <a:schemeClr val="lt1"/>
              </a:buClr>
              <a:buSzPts val="1000"/>
              <a:buChar char="●"/>
            </a:pPr>
            <a:r>
              <a:rPr lang="en" sz="1000">
                <a:solidFill>
                  <a:schemeClr val="lt1"/>
                </a:solidFill>
              </a:rPr>
              <a:t>Installed on RPi Debian, the software allows easy configuration and learning of new faces, and recognizes saved faces with great accuracy.</a:t>
            </a:r>
            <a:endParaRPr sz="1000">
              <a:solidFill>
                <a:schemeClr val="lt1"/>
              </a:solidFill>
            </a:endParaRPr>
          </a:p>
        </p:txBody>
      </p:sp>
      <p:sp>
        <p:nvSpPr>
          <p:cNvPr id="326" name="Google Shape;326;p35"/>
          <p:cNvSpPr txBox="1"/>
          <p:nvPr>
            <p:ph idx="3" type="ctrTitle"/>
          </p:nvPr>
        </p:nvSpPr>
        <p:spPr>
          <a:xfrm flipH="1">
            <a:off x="381800" y="2910200"/>
            <a:ext cx="2240400" cy="64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Home Assistant Integration with DeepStack</a:t>
            </a:r>
            <a:endParaRPr>
              <a:solidFill>
                <a:schemeClr val="lt1"/>
              </a:solidFill>
            </a:endParaRPr>
          </a:p>
        </p:txBody>
      </p:sp>
      <p:sp>
        <p:nvSpPr>
          <p:cNvPr id="327" name="Google Shape;327;p35"/>
          <p:cNvSpPr txBox="1"/>
          <p:nvPr>
            <p:ph idx="4" type="subTitle"/>
          </p:nvPr>
        </p:nvSpPr>
        <p:spPr>
          <a:xfrm flipH="1">
            <a:off x="382100" y="3557900"/>
            <a:ext cx="2240400" cy="11352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en" sz="1000">
                <a:solidFill>
                  <a:schemeClr val="lt1"/>
                </a:solidFill>
              </a:rPr>
              <a:t>An AI server for computer vision applications like object and face detection and recognition.</a:t>
            </a:r>
            <a:endParaRPr sz="1000">
              <a:solidFill>
                <a:schemeClr val="lt1"/>
              </a:solidFill>
            </a:endParaRPr>
          </a:p>
          <a:p>
            <a:pPr indent="-292100" lvl="0" marL="457200" rtl="0" algn="l">
              <a:spcBef>
                <a:spcPts val="0"/>
              </a:spcBef>
              <a:spcAft>
                <a:spcPts val="0"/>
              </a:spcAft>
              <a:buClr>
                <a:schemeClr val="lt1"/>
              </a:buClr>
              <a:buSzPts val="1000"/>
              <a:buChar char="●"/>
            </a:pPr>
            <a:r>
              <a:rPr lang="en" sz="1000">
                <a:solidFill>
                  <a:schemeClr val="lt1"/>
                </a:solidFill>
              </a:rPr>
              <a:t>The service can be integrated to HA and can be taught multiple faces for high-confidence recognition results</a:t>
            </a:r>
            <a:endParaRPr sz="800">
              <a:solidFill>
                <a:schemeClr val="lt1"/>
              </a:solidFill>
            </a:endParaRPr>
          </a:p>
        </p:txBody>
      </p:sp>
      <p:pic>
        <p:nvPicPr>
          <p:cNvPr id="328" name="Google Shape;328;p35" title="face_req take.mp4">
            <a:hlinkClick r:id="rId3"/>
          </p:cNvPr>
          <p:cNvPicPr preferRelativeResize="0"/>
          <p:nvPr/>
        </p:nvPicPr>
        <p:blipFill>
          <a:blip r:embed="rId4">
            <a:alphaModFix/>
          </a:blip>
          <a:stretch>
            <a:fillRect/>
          </a:stretch>
        </p:blipFill>
        <p:spPr>
          <a:xfrm>
            <a:off x="3461700" y="1000325"/>
            <a:ext cx="5682302" cy="3291951"/>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6"/>
          <p:cNvSpPr txBox="1"/>
          <p:nvPr>
            <p:ph type="ctrTitle"/>
          </p:nvPr>
        </p:nvSpPr>
        <p:spPr>
          <a:xfrm>
            <a:off x="3121550" y="334361"/>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Demonstration</a:t>
            </a:r>
            <a:endParaRPr/>
          </a:p>
          <a:p>
            <a:pPr indent="0" lvl="0" marL="0" rtl="0" algn="ctr">
              <a:spcBef>
                <a:spcPts val="0"/>
              </a:spcBef>
              <a:spcAft>
                <a:spcPts val="0"/>
              </a:spcAft>
              <a:buNone/>
            </a:pPr>
            <a:r>
              <a:t/>
            </a:r>
            <a:endParaRPr/>
          </a:p>
        </p:txBody>
      </p:sp>
      <p:sp>
        <p:nvSpPr>
          <p:cNvPr id="334" name="Google Shape;334;p36"/>
          <p:cNvSpPr txBox="1"/>
          <p:nvPr/>
        </p:nvSpPr>
        <p:spPr>
          <a:xfrm>
            <a:off x="340125" y="1364750"/>
            <a:ext cx="1767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ssistant Light"/>
                <a:ea typeface="Assistant Light"/>
                <a:cs typeface="Assistant Light"/>
                <a:sym typeface="Assistant Light"/>
              </a:rPr>
              <a:t>Here is the Demonstration of our system with the Home Assistant and mobile notifications</a:t>
            </a:r>
            <a:endParaRPr>
              <a:solidFill>
                <a:schemeClr val="lt1"/>
              </a:solidFill>
              <a:latin typeface="Assistant Light"/>
              <a:ea typeface="Assistant Light"/>
              <a:cs typeface="Assistant Light"/>
              <a:sym typeface="Assistant Light"/>
            </a:endParaRPr>
          </a:p>
        </p:txBody>
      </p:sp>
      <p:pic>
        <p:nvPicPr>
          <p:cNvPr id="335" name="Google Shape;335;p36" title="System Preview With Automation Slide 19_2.mp4">
            <a:hlinkClick r:id="rId3"/>
          </p:cNvPr>
          <p:cNvPicPr preferRelativeResize="0"/>
          <p:nvPr/>
        </p:nvPicPr>
        <p:blipFill>
          <a:blip r:embed="rId4">
            <a:alphaModFix/>
          </a:blip>
          <a:stretch>
            <a:fillRect/>
          </a:stretch>
        </p:blipFill>
        <p:spPr>
          <a:xfrm>
            <a:off x="3632450" y="994699"/>
            <a:ext cx="5186425" cy="3889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p:nvPr/>
        </p:nvSpPr>
        <p:spPr>
          <a:xfrm>
            <a:off x="1796988" y="-230425"/>
            <a:ext cx="8239125" cy="4857750"/>
          </a:xfrm>
          <a:custGeom>
            <a:rect b="b" l="l" r="r" t="t"/>
            <a:pathLst>
              <a:path extrusionOk="0" h="194310" w="329565">
                <a:moveTo>
                  <a:pt x="0" y="0"/>
                </a:moveTo>
                <a:lnTo>
                  <a:pt x="33147" y="107442"/>
                </a:lnTo>
                <a:lnTo>
                  <a:pt x="74295" y="118110"/>
                </a:lnTo>
                <a:lnTo>
                  <a:pt x="134493" y="194310"/>
                </a:lnTo>
                <a:lnTo>
                  <a:pt x="329565" y="180594"/>
                </a:lnTo>
                <a:lnTo>
                  <a:pt x="308229" y="11430"/>
                </a:lnTo>
                <a:close/>
              </a:path>
            </a:pathLst>
          </a:custGeom>
          <a:noFill/>
          <a:ln cap="flat" cmpd="sng" w="19050">
            <a:solidFill>
              <a:srgbClr val="D9D9D9"/>
            </a:solidFill>
            <a:prstDash val="solid"/>
            <a:round/>
            <a:headEnd len="med" w="med" type="none"/>
            <a:tailEnd len="med" w="med" type="none"/>
          </a:ln>
        </p:spPr>
      </p:sp>
      <p:sp>
        <p:nvSpPr>
          <p:cNvPr id="116" name="Google Shape;116;p19"/>
          <p:cNvSpPr txBox="1"/>
          <p:nvPr/>
        </p:nvSpPr>
        <p:spPr>
          <a:xfrm>
            <a:off x="3846450" y="90050"/>
            <a:ext cx="2601000" cy="644700"/>
          </a:xfrm>
          <a:prstGeom prst="rect">
            <a:avLst/>
          </a:prstGeom>
          <a:noFill/>
          <a:ln>
            <a:noFill/>
          </a:ln>
        </p:spPr>
        <p:txBody>
          <a:bodyPr anchorCtr="0" anchor="b" bIns="91425" lIns="91425" spcFirstLastPara="1" rIns="91425" wrap="square" tIns="91425">
            <a:noAutofit/>
          </a:bodyPr>
          <a:lstStyle/>
          <a:p>
            <a:pPr indent="0" lvl="0" marL="0" rtl="0" algn="just">
              <a:spcBef>
                <a:spcPts val="0"/>
              </a:spcBef>
              <a:spcAft>
                <a:spcPts val="0"/>
              </a:spcAft>
              <a:buNone/>
            </a:pPr>
            <a:r>
              <a:rPr lang="en" sz="1300">
                <a:solidFill>
                  <a:schemeClr val="dk1"/>
                </a:solidFill>
                <a:latin typeface="Nunito Sans ExtraBold"/>
                <a:ea typeface="Nunito Sans ExtraBold"/>
                <a:cs typeface="Nunito Sans ExtraBold"/>
                <a:sym typeface="Nunito Sans ExtraBold"/>
              </a:rPr>
              <a:t>NIKHIL ADITYA CHAGANTI</a:t>
            </a:r>
            <a:endParaRPr sz="1300">
              <a:solidFill>
                <a:schemeClr val="dk1"/>
              </a:solidFill>
              <a:latin typeface="Nunito Sans ExtraBold"/>
              <a:ea typeface="Nunito Sans ExtraBold"/>
              <a:cs typeface="Nunito Sans ExtraBold"/>
              <a:sym typeface="Nunito Sans ExtraBold"/>
            </a:endParaRPr>
          </a:p>
        </p:txBody>
      </p:sp>
      <p:sp>
        <p:nvSpPr>
          <p:cNvPr id="117" name="Google Shape;117;p19"/>
          <p:cNvSpPr txBox="1"/>
          <p:nvPr/>
        </p:nvSpPr>
        <p:spPr>
          <a:xfrm>
            <a:off x="3846450" y="734750"/>
            <a:ext cx="2686200" cy="1328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100">
                <a:latin typeface="Nunito Sans"/>
                <a:ea typeface="Nunito Sans"/>
                <a:cs typeface="Nunito Sans"/>
                <a:sym typeface="Nunito Sans"/>
              </a:rPr>
              <a:t>I am a 4th-year in B.Sc. in Computer and Cybersecurity Engineering. I have experience in recommending and implementing security standards and best practices in various projects. </a:t>
            </a:r>
            <a:endParaRPr sz="1100">
              <a:latin typeface="Nunito Sans"/>
              <a:ea typeface="Nunito Sans"/>
              <a:cs typeface="Nunito Sans"/>
              <a:sym typeface="Nunito Sans"/>
            </a:endParaRPr>
          </a:p>
          <a:p>
            <a:pPr indent="0" lvl="0" marL="0" rtl="0" algn="just">
              <a:spcBef>
                <a:spcPts val="0"/>
              </a:spcBef>
              <a:spcAft>
                <a:spcPts val="0"/>
              </a:spcAft>
              <a:buNone/>
            </a:pPr>
            <a:r>
              <a:t/>
            </a:r>
            <a:endParaRPr sz="1100">
              <a:latin typeface="Nunito Sans"/>
              <a:ea typeface="Nunito Sans"/>
              <a:cs typeface="Nunito Sans"/>
              <a:sym typeface="Nunito Sans"/>
            </a:endParaRPr>
          </a:p>
        </p:txBody>
      </p:sp>
      <p:pic>
        <p:nvPicPr>
          <p:cNvPr id="118" name="Google Shape;118;p19"/>
          <p:cNvPicPr preferRelativeResize="0"/>
          <p:nvPr/>
        </p:nvPicPr>
        <p:blipFill rotWithShape="1">
          <a:blip r:embed="rId3">
            <a:alphaModFix/>
          </a:blip>
          <a:srcRect b="4619" l="0" r="0" t="4619"/>
          <a:stretch/>
        </p:blipFill>
        <p:spPr>
          <a:xfrm rot="-900716">
            <a:off x="1820668" y="-24733"/>
            <a:ext cx="1828814" cy="1828736"/>
          </a:xfrm>
          <a:prstGeom prst="rect">
            <a:avLst/>
          </a:prstGeom>
          <a:noFill/>
          <a:ln>
            <a:noFill/>
          </a:ln>
        </p:spPr>
      </p:pic>
      <p:sp>
        <p:nvSpPr>
          <p:cNvPr id="119" name="Google Shape;119;p19"/>
          <p:cNvSpPr txBox="1"/>
          <p:nvPr/>
        </p:nvSpPr>
        <p:spPr>
          <a:xfrm>
            <a:off x="299950" y="1901200"/>
            <a:ext cx="2046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Nunito Sans"/>
                <a:ea typeface="Nunito Sans"/>
                <a:cs typeface="Nunito Sans"/>
                <a:sym typeface="Nunito Sans"/>
              </a:rPr>
              <a:t>THE TEAM</a:t>
            </a:r>
            <a:endParaRPr b="1" sz="1600">
              <a:latin typeface="Nunito Sans"/>
              <a:ea typeface="Nunito Sans"/>
              <a:cs typeface="Nunito Sans"/>
              <a:sym typeface="Nunito Sans"/>
            </a:endParaRPr>
          </a:p>
        </p:txBody>
      </p:sp>
      <p:pic>
        <p:nvPicPr>
          <p:cNvPr id="120" name="Google Shape;120;p19"/>
          <p:cNvPicPr preferRelativeResize="0"/>
          <p:nvPr/>
        </p:nvPicPr>
        <p:blipFill rotWithShape="1">
          <a:blip r:embed="rId4">
            <a:alphaModFix/>
          </a:blip>
          <a:srcRect b="0" l="12502" r="12495" t="0"/>
          <a:stretch/>
        </p:blipFill>
        <p:spPr>
          <a:xfrm rot="900172">
            <a:off x="7312861" y="1526076"/>
            <a:ext cx="1828736" cy="1828736"/>
          </a:xfrm>
          <a:prstGeom prst="rect">
            <a:avLst/>
          </a:prstGeom>
          <a:noFill/>
          <a:ln>
            <a:noFill/>
          </a:ln>
        </p:spPr>
      </p:pic>
      <p:sp>
        <p:nvSpPr>
          <p:cNvPr id="121" name="Google Shape;121;p19"/>
          <p:cNvSpPr txBox="1"/>
          <p:nvPr/>
        </p:nvSpPr>
        <p:spPr>
          <a:xfrm flipH="1">
            <a:off x="5055147" y="2009670"/>
            <a:ext cx="1920000" cy="644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300">
                <a:solidFill>
                  <a:schemeClr val="dk1"/>
                </a:solidFill>
                <a:latin typeface="Nunito Sans ExtraBold"/>
                <a:ea typeface="Nunito Sans ExtraBold"/>
                <a:cs typeface="Nunito Sans ExtraBold"/>
                <a:sym typeface="Nunito Sans ExtraBold"/>
              </a:rPr>
              <a:t>HAMAD ADBELRAHIM</a:t>
            </a:r>
            <a:endParaRPr sz="1300">
              <a:solidFill>
                <a:schemeClr val="dk1"/>
              </a:solidFill>
              <a:latin typeface="Nunito Sans ExtraBold"/>
              <a:ea typeface="Nunito Sans ExtraBold"/>
              <a:cs typeface="Nunito Sans ExtraBold"/>
              <a:sym typeface="Nunito Sans ExtraBold"/>
            </a:endParaRPr>
          </a:p>
        </p:txBody>
      </p:sp>
      <p:sp>
        <p:nvSpPr>
          <p:cNvPr id="122" name="Google Shape;122;p19"/>
          <p:cNvSpPr txBox="1"/>
          <p:nvPr/>
        </p:nvSpPr>
        <p:spPr>
          <a:xfrm flipH="1">
            <a:off x="4355047" y="2654375"/>
            <a:ext cx="2686200" cy="1328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Nunito Sans"/>
                <a:ea typeface="Nunito Sans"/>
                <a:cs typeface="Nunito Sans"/>
                <a:sym typeface="Nunito Sans"/>
              </a:rPr>
              <a:t>I am a 4th-year in B.Sc in Computer </a:t>
            </a:r>
            <a:r>
              <a:rPr lang="en" sz="1100">
                <a:latin typeface="Nunito Sans"/>
                <a:ea typeface="Nunito Sans"/>
                <a:cs typeface="Nunito Sans"/>
                <a:sym typeface="Nunito Sans"/>
              </a:rPr>
              <a:t>Engineering. I have worked on facilitating first person view on drones for a project and worked on coding projects using experience gained from courses.</a:t>
            </a:r>
            <a:endParaRPr sz="1100">
              <a:latin typeface="Nunito Sans"/>
              <a:ea typeface="Nunito Sans"/>
              <a:cs typeface="Nunito Sans"/>
              <a:sym typeface="Nunito Sans"/>
            </a:endParaRPr>
          </a:p>
          <a:p>
            <a:pPr indent="0" lvl="0" marL="0" rtl="0" algn="r">
              <a:spcBef>
                <a:spcPts val="0"/>
              </a:spcBef>
              <a:spcAft>
                <a:spcPts val="0"/>
              </a:spcAft>
              <a:buNone/>
            </a:pPr>
            <a:r>
              <a:t/>
            </a:r>
            <a:endParaRPr sz="1100">
              <a:latin typeface="Nunito Sans"/>
              <a:ea typeface="Nunito Sans"/>
              <a:cs typeface="Nunito Sans"/>
              <a:sym typeface="Nunito Sans"/>
            </a:endParaRPr>
          </a:p>
          <a:p>
            <a:pPr indent="0" lvl="0" marL="0" rtl="0" algn="r">
              <a:spcBef>
                <a:spcPts val="0"/>
              </a:spcBef>
              <a:spcAft>
                <a:spcPts val="0"/>
              </a:spcAft>
              <a:buNone/>
            </a:pPr>
            <a:r>
              <a:t/>
            </a:r>
            <a:endParaRPr sz="1100">
              <a:latin typeface="Nunito Sans"/>
              <a:ea typeface="Nunito Sans"/>
              <a:cs typeface="Nunito Sans"/>
              <a:sym typeface="Nunito Sans"/>
            </a:endParaRPr>
          </a:p>
        </p:txBody>
      </p:sp>
      <p:pic>
        <p:nvPicPr>
          <p:cNvPr id="123" name="Google Shape;123;p19"/>
          <p:cNvPicPr preferRelativeResize="0"/>
          <p:nvPr/>
        </p:nvPicPr>
        <p:blipFill rotWithShape="1">
          <a:blip r:embed="rId5">
            <a:alphaModFix/>
          </a:blip>
          <a:srcRect b="0" l="475" r="475" t="0"/>
          <a:stretch/>
        </p:blipFill>
        <p:spPr>
          <a:xfrm rot="-900172">
            <a:off x="-49590" y="3277055"/>
            <a:ext cx="1828736" cy="1828736"/>
          </a:xfrm>
          <a:prstGeom prst="rect">
            <a:avLst/>
          </a:prstGeom>
          <a:noFill/>
          <a:ln>
            <a:noFill/>
          </a:ln>
        </p:spPr>
      </p:pic>
      <p:sp>
        <p:nvSpPr>
          <p:cNvPr id="124" name="Google Shape;124;p19"/>
          <p:cNvSpPr txBox="1"/>
          <p:nvPr/>
        </p:nvSpPr>
        <p:spPr>
          <a:xfrm>
            <a:off x="1984675" y="2681920"/>
            <a:ext cx="1920000" cy="6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Nunito Sans ExtraBold"/>
                <a:ea typeface="Nunito Sans ExtraBold"/>
                <a:cs typeface="Nunito Sans ExtraBold"/>
                <a:sym typeface="Nunito Sans ExtraBold"/>
              </a:rPr>
              <a:t>ALAN PALAYIL</a:t>
            </a:r>
            <a:endParaRPr sz="1300">
              <a:solidFill>
                <a:schemeClr val="dk1"/>
              </a:solidFill>
              <a:latin typeface="Nunito Sans ExtraBold"/>
              <a:ea typeface="Nunito Sans ExtraBold"/>
              <a:cs typeface="Nunito Sans ExtraBold"/>
              <a:sym typeface="Nunito Sans ExtraBold"/>
            </a:endParaRPr>
          </a:p>
        </p:txBody>
      </p:sp>
      <p:sp>
        <p:nvSpPr>
          <p:cNvPr id="125" name="Google Shape;125;p19"/>
          <p:cNvSpPr txBox="1"/>
          <p:nvPr/>
        </p:nvSpPr>
        <p:spPr>
          <a:xfrm>
            <a:off x="1984675" y="3299075"/>
            <a:ext cx="2410200" cy="18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unito Sans"/>
                <a:ea typeface="Nunito Sans"/>
                <a:cs typeface="Nunito Sans"/>
                <a:sym typeface="Nunito Sans"/>
              </a:rPr>
              <a:t>A Computer and Cybersecurity Engineering major who is focused on the software integration and design architecture for the Home Security System project. In the past, I have integrated IOT hubs and built a couple of smart home proposals. The smart home included cloud connectivity and security monitoring.</a:t>
            </a:r>
            <a:endParaRPr sz="1100">
              <a:latin typeface="Nunito Sans"/>
              <a:ea typeface="Nunito Sans"/>
              <a:cs typeface="Nunito Sans"/>
              <a:sym typeface="Nuni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7"/>
          <p:cNvSpPr txBox="1"/>
          <p:nvPr>
            <p:ph idx="2" type="title"/>
          </p:nvPr>
        </p:nvSpPr>
        <p:spPr>
          <a:xfrm flipH="1">
            <a:off x="1078125" y="65050"/>
            <a:ext cx="6431400" cy="75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Technical Challenges</a:t>
            </a:r>
            <a:endParaRPr sz="1400"/>
          </a:p>
        </p:txBody>
      </p:sp>
      <p:sp>
        <p:nvSpPr>
          <p:cNvPr id="341" name="Google Shape;341;p37"/>
          <p:cNvSpPr/>
          <p:nvPr/>
        </p:nvSpPr>
        <p:spPr>
          <a:xfrm>
            <a:off x="1774249" y="862400"/>
            <a:ext cx="2314146" cy="2111139"/>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7"/>
          <p:cNvSpPr txBox="1"/>
          <p:nvPr/>
        </p:nvSpPr>
        <p:spPr>
          <a:xfrm>
            <a:off x="2130175" y="871538"/>
            <a:ext cx="1602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100">
                <a:solidFill>
                  <a:schemeClr val="lt1"/>
                </a:solidFill>
                <a:latin typeface="Nunito Sans"/>
                <a:ea typeface="Nunito Sans"/>
                <a:cs typeface="Nunito Sans"/>
                <a:sym typeface="Nunito Sans"/>
              </a:rPr>
              <a:t>Facial Recognition</a:t>
            </a:r>
            <a:endParaRPr b="1" sz="1100">
              <a:solidFill>
                <a:schemeClr val="lt1"/>
              </a:solidFill>
              <a:latin typeface="Nunito Sans"/>
              <a:ea typeface="Nunito Sans"/>
              <a:cs typeface="Nunito Sans"/>
              <a:sym typeface="Nunito Sans"/>
            </a:endParaRPr>
          </a:p>
        </p:txBody>
      </p:sp>
      <p:sp>
        <p:nvSpPr>
          <p:cNvPr id="343" name="Google Shape;343;p37"/>
          <p:cNvSpPr txBox="1"/>
          <p:nvPr/>
        </p:nvSpPr>
        <p:spPr>
          <a:xfrm>
            <a:off x="2192450" y="1214375"/>
            <a:ext cx="1539900" cy="147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lt1"/>
                </a:solidFill>
                <a:latin typeface="Nunito Sans"/>
                <a:ea typeface="Nunito Sans"/>
                <a:cs typeface="Nunito Sans"/>
                <a:sym typeface="Nunito Sans"/>
              </a:rPr>
              <a:t>With the core mechanism of this system being facial recognition, accuracy is vital.  The camera set-up and programming of the facial recognition software t</a:t>
            </a:r>
            <a:r>
              <a:rPr lang="en" sz="900">
                <a:solidFill>
                  <a:schemeClr val="lt1"/>
                </a:solidFill>
                <a:latin typeface="Nunito Sans"/>
                <a:ea typeface="Nunito Sans"/>
                <a:cs typeface="Nunito Sans"/>
                <a:sym typeface="Nunito Sans"/>
              </a:rPr>
              <a:t>ook the majority of time due to which integration and automation with Home Assistant </a:t>
            </a:r>
            <a:r>
              <a:rPr lang="en" sz="900">
                <a:solidFill>
                  <a:schemeClr val="lt1"/>
                </a:solidFill>
                <a:latin typeface="Nunito Sans"/>
                <a:ea typeface="Nunito Sans"/>
                <a:cs typeface="Nunito Sans"/>
                <a:sym typeface="Nunito Sans"/>
              </a:rPr>
              <a:t>wasn’t completed to its fullest.</a:t>
            </a:r>
            <a:endParaRPr sz="900">
              <a:solidFill>
                <a:schemeClr val="lt1"/>
              </a:solidFill>
              <a:latin typeface="Nunito Sans"/>
              <a:ea typeface="Nunito Sans"/>
              <a:cs typeface="Nunito Sans"/>
              <a:sym typeface="Nunito Sans"/>
            </a:endParaRPr>
          </a:p>
        </p:txBody>
      </p:sp>
      <p:sp>
        <p:nvSpPr>
          <p:cNvPr id="344" name="Google Shape;344;p37"/>
          <p:cNvSpPr/>
          <p:nvPr/>
        </p:nvSpPr>
        <p:spPr>
          <a:xfrm>
            <a:off x="3605575" y="2003375"/>
            <a:ext cx="2074702" cy="192866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7"/>
          <p:cNvSpPr txBox="1"/>
          <p:nvPr/>
        </p:nvSpPr>
        <p:spPr>
          <a:xfrm>
            <a:off x="3865825" y="2003375"/>
            <a:ext cx="1602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Nunito Sans"/>
                <a:ea typeface="Nunito Sans"/>
                <a:cs typeface="Nunito Sans"/>
                <a:sym typeface="Nunito Sans"/>
              </a:rPr>
              <a:t>Power-Loss</a:t>
            </a:r>
            <a:endParaRPr b="1" sz="1100">
              <a:solidFill>
                <a:schemeClr val="lt1"/>
              </a:solidFill>
              <a:latin typeface="Nunito Sans"/>
              <a:ea typeface="Nunito Sans"/>
              <a:cs typeface="Nunito Sans"/>
              <a:sym typeface="Nunito Sans"/>
            </a:endParaRPr>
          </a:p>
        </p:txBody>
      </p:sp>
      <p:sp>
        <p:nvSpPr>
          <p:cNvPr id="346" name="Google Shape;346;p37"/>
          <p:cNvSpPr txBox="1"/>
          <p:nvPr/>
        </p:nvSpPr>
        <p:spPr>
          <a:xfrm>
            <a:off x="3849825" y="2248163"/>
            <a:ext cx="1539900" cy="143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lt1"/>
                </a:solidFill>
                <a:latin typeface="Nunito Sans"/>
                <a:ea typeface="Nunito Sans"/>
                <a:cs typeface="Nunito Sans"/>
                <a:sym typeface="Nunito Sans"/>
              </a:rPr>
              <a:t>We have attached rechargeable battery modules and programmed the hardware to either be on low-power mode or sleep-mode which activates the device only if the sensor detects anything.</a:t>
            </a:r>
            <a:endParaRPr sz="1000">
              <a:solidFill>
                <a:schemeClr val="lt1"/>
              </a:solidFill>
              <a:latin typeface="Nunito Sans"/>
              <a:ea typeface="Nunito Sans"/>
              <a:cs typeface="Nunito Sans"/>
              <a:sym typeface="Nunito Sans"/>
            </a:endParaRPr>
          </a:p>
        </p:txBody>
      </p:sp>
      <p:sp>
        <p:nvSpPr>
          <p:cNvPr id="347" name="Google Shape;347;p37"/>
          <p:cNvSpPr/>
          <p:nvPr/>
        </p:nvSpPr>
        <p:spPr>
          <a:xfrm>
            <a:off x="5212250" y="869488"/>
            <a:ext cx="2495246" cy="2166669"/>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7"/>
          <p:cNvSpPr txBox="1"/>
          <p:nvPr/>
        </p:nvSpPr>
        <p:spPr>
          <a:xfrm>
            <a:off x="5736350" y="869488"/>
            <a:ext cx="1708500" cy="231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chemeClr val="lt1"/>
                </a:solidFill>
                <a:latin typeface="Nunito Sans"/>
                <a:ea typeface="Nunito Sans"/>
                <a:cs typeface="Nunito Sans"/>
                <a:sym typeface="Nunito Sans"/>
              </a:rPr>
              <a:t>Remote Connection</a:t>
            </a:r>
            <a:endParaRPr b="1" sz="1100">
              <a:solidFill>
                <a:schemeClr val="lt1"/>
              </a:solidFill>
              <a:latin typeface="Nunito Sans"/>
              <a:ea typeface="Nunito Sans"/>
              <a:cs typeface="Nunito Sans"/>
              <a:sym typeface="Nunito Sans"/>
            </a:endParaRPr>
          </a:p>
        </p:txBody>
      </p:sp>
      <p:sp>
        <p:nvSpPr>
          <p:cNvPr id="349" name="Google Shape;349;p37"/>
          <p:cNvSpPr txBox="1"/>
          <p:nvPr/>
        </p:nvSpPr>
        <p:spPr>
          <a:xfrm>
            <a:off x="5456825" y="1093138"/>
            <a:ext cx="1984800" cy="164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lt1"/>
                </a:solidFill>
                <a:latin typeface="Nunito Sans"/>
                <a:ea typeface="Nunito Sans"/>
                <a:cs typeface="Nunito Sans"/>
                <a:sym typeface="Nunito Sans"/>
              </a:rPr>
              <a:t>While working on improving the presence detection software, there were setbacks on the implementation of the DNS server with the router to accept remote access. We decided to change our approach and look over the existing cloud connection for the demonstration of the project.</a:t>
            </a:r>
            <a:endParaRPr sz="1000">
              <a:solidFill>
                <a:schemeClr val="lt1"/>
              </a:solidFill>
              <a:latin typeface="Nunito Sans"/>
              <a:ea typeface="Nunito Sans"/>
              <a:cs typeface="Nunito Sans"/>
              <a:sym typeface="Nunito Sans"/>
            </a:endParaRPr>
          </a:p>
        </p:txBody>
      </p:sp>
      <p:sp>
        <p:nvSpPr>
          <p:cNvPr id="350" name="Google Shape;350;p37"/>
          <p:cNvSpPr/>
          <p:nvPr/>
        </p:nvSpPr>
        <p:spPr>
          <a:xfrm rot="-1474700">
            <a:off x="-443723" y="-246659"/>
            <a:ext cx="8896036" cy="7284688"/>
          </a:xfrm>
          <a:custGeom>
            <a:rect b="b" l="l" r="r" t="t"/>
            <a:pathLst>
              <a:path extrusionOk="0" h="194310" w="329565">
                <a:moveTo>
                  <a:pt x="0" y="0"/>
                </a:moveTo>
                <a:lnTo>
                  <a:pt x="33147" y="107442"/>
                </a:lnTo>
                <a:lnTo>
                  <a:pt x="74295" y="118110"/>
                </a:lnTo>
                <a:lnTo>
                  <a:pt x="134493" y="194310"/>
                </a:lnTo>
                <a:lnTo>
                  <a:pt x="329565" y="180594"/>
                </a:lnTo>
                <a:lnTo>
                  <a:pt x="308229" y="11430"/>
                </a:lnTo>
                <a:close/>
              </a:path>
            </a:pathLst>
          </a:custGeom>
          <a:noFill/>
          <a:ln cap="flat" cmpd="sng" w="19050">
            <a:solidFill>
              <a:srgbClr val="D9D9D9"/>
            </a:solidFill>
            <a:prstDash val="solid"/>
            <a:round/>
            <a:headEnd len="med" w="med" type="none"/>
            <a:tailEnd len="med" w="med" type="none"/>
          </a:ln>
        </p:spPr>
      </p:sp>
      <p:sp>
        <p:nvSpPr>
          <p:cNvPr id="351" name="Google Shape;351;p37"/>
          <p:cNvSpPr/>
          <p:nvPr/>
        </p:nvSpPr>
        <p:spPr>
          <a:xfrm>
            <a:off x="2013700" y="3043250"/>
            <a:ext cx="2074702" cy="192866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7"/>
          <p:cNvSpPr txBox="1"/>
          <p:nvPr/>
        </p:nvSpPr>
        <p:spPr>
          <a:xfrm>
            <a:off x="2249900" y="2973550"/>
            <a:ext cx="1602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Nunito Sans"/>
                <a:ea typeface="Nunito Sans"/>
                <a:cs typeface="Nunito Sans"/>
                <a:sym typeface="Nunito Sans"/>
              </a:rPr>
              <a:t>Hardware Limitations</a:t>
            </a:r>
            <a:endParaRPr b="1" sz="1100">
              <a:solidFill>
                <a:schemeClr val="lt1"/>
              </a:solidFill>
              <a:latin typeface="Nunito Sans"/>
              <a:ea typeface="Nunito Sans"/>
              <a:cs typeface="Nunito Sans"/>
              <a:sym typeface="Nunito Sans"/>
            </a:endParaRPr>
          </a:p>
        </p:txBody>
      </p:sp>
      <p:sp>
        <p:nvSpPr>
          <p:cNvPr id="353" name="Google Shape;353;p37"/>
          <p:cNvSpPr txBox="1"/>
          <p:nvPr/>
        </p:nvSpPr>
        <p:spPr>
          <a:xfrm>
            <a:off x="2250025" y="3442188"/>
            <a:ext cx="1539900" cy="143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lt1"/>
                </a:solidFill>
                <a:latin typeface="Nunito Sans"/>
                <a:ea typeface="Nunito Sans"/>
                <a:cs typeface="Nunito Sans"/>
                <a:sym typeface="Nunito Sans"/>
              </a:rPr>
              <a:t>Due to memory issues on RPi 3B+ test environment, and the lack of a camera in the main HA </a:t>
            </a:r>
            <a:r>
              <a:rPr lang="en" sz="1000">
                <a:solidFill>
                  <a:schemeClr val="lt1"/>
                </a:solidFill>
                <a:latin typeface="Nunito Sans"/>
                <a:ea typeface="Nunito Sans"/>
                <a:cs typeface="Nunito Sans"/>
                <a:sym typeface="Nunito Sans"/>
              </a:rPr>
              <a:t>environment</a:t>
            </a:r>
            <a:r>
              <a:rPr lang="en" sz="1000">
                <a:solidFill>
                  <a:schemeClr val="lt1"/>
                </a:solidFill>
                <a:latin typeface="Nunito Sans"/>
                <a:ea typeface="Nunito Sans"/>
                <a:cs typeface="Nunito Sans"/>
                <a:sym typeface="Nunito Sans"/>
              </a:rPr>
              <a:t>, results were divided between the two, contributing to the </a:t>
            </a:r>
            <a:r>
              <a:rPr lang="en" sz="1000">
                <a:solidFill>
                  <a:schemeClr val="dk1"/>
                </a:solidFill>
                <a:latin typeface="Nunito Sans"/>
                <a:ea typeface="Nunito Sans"/>
                <a:cs typeface="Nunito Sans"/>
                <a:sym typeface="Nunito Sans"/>
              </a:rPr>
              <a:t>s</a:t>
            </a:r>
            <a:r>
              <a:rPr lang="en" sz="1000">
                <a:solidFill>
                  <a:schemeClr val="lt1"/>
                </a:solidFill>
                <a:latin typeface="Nunito Sans"/>
                <a:ea typeface="Nunito Sans"/>
                <a:cs typeface="Nunito Sans"/>
                <a:sym typeface="Nunito Sans"/>
              </a:rPr>
              <a:t>etback in integration</a:t>
            </a:r>
            <a:r>
              <a:rPr lang="en" sz="1000">
                <a:solidFill>
                  <a:schemeClr val="lt1"/>
                </a:solidFill>
                <a:latin typeface="Nunito Sans"/>
                <a:ea typeface="Nunito Sans"/>
                <a:cs typeface="Nunito Sans"/>
                <a:sym typeface="Nunito Sans"/>
              </a:rPr>
              <a:t>.</a:t>
            </a:r>
            <a:endParaRPr sz="1000">
              <a:solidFill>
                <a:schemeClr val="lt1"/>
              </a:solidFill>
              <a:latin typeface="Nunito Sans"/>
              <a:ea typeface="Nunito Sans"/>
              <a:cs typeface="Nunito Sans"/>
              <a:sym typeface="Nuni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38"/>
          <p:cNvSpPr txBox="1"/>
          <p:nvPr>
            <p:ph type="ctrTitle"/>
          </p:nvPr>
        </p:nvSpPr>
        <p:spPr>
          <a:xfrm flipH="1">
            <a:off x="1889225" y="2355535"/>
            <a:ext cx="32814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MILESTONES AND DISTRIBUTION</a:t>
            </a:r>
            <a:endParaRPr/>
          </a:p>
          <a:p>
            <a:pPr indent="0" lvl="0" marL="0" rtl="0" algn="l">
              <a:spcBef>
                <a:spcPts val="0"/>
              </a:spcBef>
              <a:spcAft>
                <a:spcPts val="0"/>
              </a:spcAft>
              <a:buNone/>
            </a:pPr>
            <a:r>
              <a:t/>
            </a:r>
            <a:endParaRPr/>
          </a:p>
        </p:txBody>
      </p:sp>
      <p:sp>
        <p:nvSpPr>
          <p:cNvPr id="359" name="Google Shape;359;p38"/>
          <p:cNvSpPr txBox="1"/>
          <p:nvPr>
            <p:ph idx="2" type="title"/>
          </p:nvPr>
        </p:nvSpPr>
        <p:spPr>
          <a:xfrm flipH="1">
            <a:off x="1672175" y="1500035"/>
            <a:ext cx="29793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9"/>
          <p:cNvSpPr/>
          <p:nvPr/>
        </p:nvSpPr>
        <p:spPr>
          <a:xfrm>
            <a:off x="-1061576" y="1080595"/>
            <a:ext cx="3979200" cy="3447600"/>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9"/>
          <p:cNvSpPr/>
          <p:nvPr/>
        </p:nvSpPr>
        <p:spPr>
          <a:xfrm>
            <a:off x="-1" y="911541"/>
            <a:ext cx="2769000" cy="23991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6" name="Google Shape;366;p39"/>
          <p:cNvSpPr/>
          <p:nvPr/>
        </p:nvSpPr>
        <p:spPr>
          <a:xfrm>
            <a:off x="2917626" y="871354"/>
            <a:ext cx="1933500" cy="1675200"/>
          </a:xfrm>
          <a:prstGeom prst="hexagon">
            <a:avLst>
              <a:gd fmla="val 25000" name="adj"/>
              <a:gd fmla="val 115470" name="vf"/>
            </a:avLst>
          </a:prstGeom>
          <a:solidFill>
            <a:schemeClr val="lt1"/>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9"/>
          <p:cNvSpPr/>
          <p:nvPr/>
        </p:nvSpPr>
        <p:spPr>
          <a:xfrm>
            <a:off x="3994625" y="2702350"/>
            <a:ext cx="2043000" cy="1831500"/>
          </a:xfrm>
          <a:prstGeom prst="hexagon">
            <a:avLst>
              <a:gd fmla="val 25000" name="adj"/>
              <a:gd fmla="val 115470" name="vf"/>
            </a:avLst>
          </a:prstGeom>
          <a:solidFill>
            <a:schemeClr val="lt1"/>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8" name="Google Shape;368;p39"/>
          <p:cNvSpPr txBox="1"/>
          <p:nvPr>
            <p:ph type="ctrTitle"/>
          </p:nvPr>
        </p:nvSpPr>
        <p:spPr>
          <a:xfrm>
            <a:off x="610878" y="405325"/>
            <a:ext cx="30624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Progress and Milestones</a:t>
            </a:r>
            <a:endParaRPr sz="1800"/>
          </a:p>
        </p:txBody>
      </p:sp>
      <p:grpSp>
        <p:nvGrpSpPr>
          <p:cNvPr id="369" name="Google Shape;369;p39"/>
          <p:cNvGrpSpPr/>
          <p:nvPr/>
        </p:nvGrpSpPr>
        <p:grpSpPr>
          <a:xfrm>
            <a:off x="1164914" y="1220882"/>
            <a:ext cx="438935" cy="424808"/>
            <a:chOff x="1190625" y="322100"/>
            <a:chExt cx="5219200" cy="5051225"/>
          </a:xfrm>
        </p:grpSpPr>
        <p:sp>
          <p:nvSpPr>
            <p:cNvPr id="370" name="Google Shape;370;p39"/>
            <p:cNvSpPr/>
            <p:nvPr/>
          </p:nvSpPr>
          <p:spPr>
            <a:xfrm>
              <a:off x="1756575" y="827725"/>
              <a:ext cx="2772700" cy="2643850"/>
            </a:xfrm>
            <a:custGeom>
              <a:rect b="b" l="l" r="r" t="t"/>
              <a:pathLst>
                <a:path extrusionOk="0" h="105754" w="110908">
                  <a:moveTo>
                    <a:pt x="38785" y="52029"/>
                  </a:moveTo>
                  <a:cubicBezTo>
                    <a:pt x="41395" y="52029"/>
                    <a:pt x="43515" y="54149"/>
                    <a:pt x="43515" y="56759"/>
                  </a:cubicBezTo>
                  <a:cubicBezTo>
                    <a:pt x="43515" y="59336"/>
                    <a:pt x="41395" y="61456"/>
                    <a:pt x="38785" y="61456"/>
                  </a:cubicBezTo>
                  <a:cubicBezTo>
                    <a:pt x="36208" y="61456"/>
                    <a:pt x="34088" y="59336"/>
                    <a:pt x="34088" y="56759"/>
                  </a:cubicBezTo>
                  <a:cubicBezTo>
                    <a:pt x="34088" y="54149"/>
                    <a:pt x="36208" y="52029"/>
                    <a:pt x="38785" y="52029"/>
                  </a:cubicBezTo>
                  <a:close/>
                  <a:moveTo>
                    <a:pt x="58031" y="6002"/>
                  </a:moveTo>
                  <a:cubicBezTo>
                    <a:pt x="70524" y="6002"/>
                    <a:pt x="82300" y="10895"/>
                    <a:pt x="91173" y="19735"/>
                  </a:cubicBezTo>
                  <a:cubicBezTo>
                    <a:pt x="98153" y="26716"/>
                    <a:pt x="102655" y="35523"/>
                    <a:pt x="104253" y="45081"/>
                  </a:cubicBezTo>
                  <a:lnTo>
                    <a:pt x="87813" y="61130"/>
                  </a:lnTo>
                  <a:cubicBezTo>
                    <a:pt x="86280" y="60249"/>
                    <a:pt x="84486" y="59760"/>
                    <a:pt x="82561" y="59760"/>
                  </a:cubicBezTo>
                  <a:cubicBezTo>
                    <a:pt x="78842" y="59760"/>
                    <a:pt x="75580" y="61652"/>
                    <a:pt x="73656" y="64522"/>
                  </a:cubicBezTo>
                  <a:lnTo>
                    <a:pt x="49517" y="56954"/>
                  </a:lnTo>
                  <a:cubicBezTo>
                    <a:pt x="49517" y="56889"/>
                    <a:pt x="49517" y="56824"/>
                    <a:pt x="49517" y="56759"/>
                  </a:cubicBezTo>
                  <a:cubicBezTo>
                    <a:pt x="49517" y="50822"/>
                    <a:pt x="44722" y="46027"/>
                    <a:pt x="38785" y="46027"/>
                  </a:cubicBezTo>
                  <a:cubicBezTo>
                    <a:pt x="32881" y="46027"/>
                    <a:pt x="28053" y="50822"/>
                    <a:pt x="28053" y="56759"/>
                  </a:cubicBezTo>
                  <a:cubicBezTo>
                    <a:pt x="28053" y="58683"/>
                    <a:pt x="28575" y="60510"/>
                    <a:pt x="29489" y="62076"/>
                  </a:cubicBezTo>
                  <a:lnTo>
                    <a:pt x="16799" y="75189"/>
                  </a:lnTo>
                  <a:cubicBezTo>
                    <a:pt x="7209" y="57411"/>
                    <a:pt x="9884" y="34740"/>
                    <a:pt x="24889" y="19735"/>
                  </a:cubicBezTo>
                  <a:cubicBezTo>
                    <a:pt x="33729" y="10895"/>
                    <a:pt x="45505" y="6002"/>
                    <a:pt x="58031" y="6002"/>
                  </a:cubicBezTo>
                  <a:close/>
                  <a:moveTo>
                    <a:pt x="82561" y="65762"/>
                  </a:moveTo>
                  <a:cubicBezTo>
                    <a:pt x="85171" y="65762"/>
                    <a:pt x="87291" y="67882"/>
                    <a:pt x="87291" y="70492"/>
                  </a:cubicBezTo>
                  <a:cubicBezTo>
                    <a:pt x="87291" y="73069"/>
                    <a:pt x="85171" y="75189"/>
                    <a:pt x="82561" y="75189"/>
                  </a:cubicBezTo>
                  <a:cubicBezTo>
                    <a:pt x="79984" y="75189"/>
                    <a:pt x="77864" y="73069"/>
                    <a:pt x="77864" y="70492"/>
                  </a:cubicBezTo>
                  <a:cubicBezTo>
                    <a:pt x="77864" y="67882"/>
                    <a:pt x="79984" y="65762"/>
                    <a:pt x="82561" y="65762"/>
                  </a:cubicBezTo>
                  <a:close/>
                  <a:moveTo>
                    <a:pt x="104873" y="52877"/>
                  </a:moveTo>
                  <a:cubicBezTo>
                    <a:pt x="104873" y="65403"/>
                    <a:pt x="100013" y="77146"/>
                    <a:pt x="91173" y="86019"/>
                  </a:cubicBezTo>
                  <a:cubicBezTo>
                    <a:pt x="82300" y="94859"/>
                    <a:pt x="70524" y="99719"/>
                    <a:pt x="58031" y="99719"/>
                  </a:cubicBezTo>
                  <a:cubicBezTo>
                    <a:pt x="45505" y="99719"/>
                    <a:pt x="33729" y="94859"/>
                    <a:pt x="24889" y="86019"/>
                  </a:cubicBezTo>
                  <a:cubicBezTo>
                    <a:pt x="23128" y="84257"/>
                    <a:pt x="21529" y="82398"/>
                    <a:pt x="20127" y="80441"/>
                  </a:cubicBezTo>
                  <a:lnTo>
                    <a:pt x="33794" y="66251"/>
                  </a:lnTo>
                  <a:cubicBezTo>
                    <a:pt x="35295" y="67034"/>
                    <a:pt x="36991" y="67491"/>
                    <a:pt x="38785" y="67491"/>
                  </a:cubicBezTo>
                  <a:cubicBezTo>
                    <a:pt x="42504" y="67491"/>
                    <a:pt x="45798" y="65566"/>
                    <a:pt x="47723" y="62696"/>
                  </a:cubicBezTo>
                  <a:lnTo>
                    <a:pt x="71829" y="70263"/>
                  </a:lnTo>
                  <a:cubicBezTo>
                    <a:pt x="71829" y="70329"/>
                    <a:pt x="71829" y="70426"/>
                    <a:pt x="71829" y="70492"/>
                  </a:cubicBezTo>
                  <a:cubicBezTo>
                    <a:pt x="71829" y="76396"/>
                    <a:pt x="76657" y="81224"/>
                    <a:pt x="82561" y="81224"/>
                  </a:cubicBezTo>
                  <a:cubicBezTo>
                    <a:pt x="88498" y="81224"/>
                    <a:pt x="93293" y="76396"/>
                    <a:pt x="93293" y="70492"/>
                  </a:cubicBezTo>
                  <a:cubicBezTo>
                    <a:pt x="93293" y="68665"/>
                    <a:pt x="92836" y="66936"/>
                    <a:pt x="92021" y="65436"/>
                  </a:cubicBezTo>
                  <a:lnTo>
                    <a:pt x="104873" y="52877"/>
                  </a:lnTo>
                  <a:close/>
                  <a:moveTo>
                    <a:pt x="58031" y="0"/>
                  </a:moveTo>
                  <a:cubicBezTo>
                    <a:pt x="43907" y="0"/>
                    <a:pt x="30630" y="5480"/>
                    <a:pt x="20616" y="15462"/>
                  </a:cubicBezTo>
                  <a:cubicBezTo>
                    <a:pt x="0" y="36110"/>
                    <a:pt x="0" y="69644"/>
                    <a:pt x="20616" y="90259"/>
                  </a:cubicBezTo>
                  <a:cubicBezTo>
                    <a:pt x="30630" y="100241"/>
                    <a:pt x="43907" y="105754"/>
                    <a:pt x="58031" y="105754"/>
                  </a:cubicBezTo>
                  <a:cubicBezTo>
                    <a:pt x="72155" y="105754"/>
                    <a:pt x="85432" y="100241"/>
                    <a:pt x="95413" y="90259"/>
                  </a:cubicBezTo>
                  <a:cubicBezTo>
                    <a:pt x="105395" y="80278"/>
                    <a:pt x="110908" y="67001"/>
                    <a:pt x="110908" y="52877"/>
                  </a:cubicBezTo>
                  <a:cubicBezTo>
                    <a:pt x="110908" y="38753"/>
                    <a:pt x="105395" y="25476"/>
                    <a:pt x="95413" y="15462"/>
                  </a:cubicBezTo>
                  <a:cubicBezTo>
                    <a:pt x="85432" y="5480"/>
                    <a:pt x="72155" y="0"/>
                    <a:pt x="580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9"/>
            <p:cNvSpPr/>
            <p:nvPr/>
          </p:nvSpPr>
          <p:spPr>
            <a:xfrm>
              <a:off x="2540250" y="1133150"/>
              <a:ext cx="1003100" cy="361675"/>
            </a:xfrm>
            <a:custGeom>
              <a:rect b="b" l="l" r="r" t="t"/>
              <a:pathLst>
                <a:path extrusionOk="0" h="14467" w="40124">
                  <a:moveTo>
                    <a:pt x="26695" y="0"/>
                  </a:moveTo>
                  <a:cubicBezTo>
                    <a:pt x="17011" y="0"/>
                    <a:pt x="7480" y="3432"/>
                    <a:pt x="1" y="9932"/>
                  </a:cubicBezTo>
                  <a:lnTo>
                    <a:pt x="3948" y="14466"/>
                  </a:lnTo>
                  <a:cubicBezTo>
                    <a:pt x="10333" y="8927"/>
                    <a:pt x="18447" y="6012"/>
                    <a:pt x="26688" y="6012"/>
                  </a:cubicBezTo>
                  <a:cubicBezTo>
                    <a:pt x="30530" y="6012"/>
                    <a:pt x="34399" y="6646"/>
                    <a:pt x="38134" y="7942"/>
                  </a:cubicBezTo>
                  <a:lnTo>
                    <a:pt x="40123" y="2266"/>
                  </a:lnTo>
                  <a:cubicBezTo>
                    <a:pt x="35741" y="744"/>
                    <a:pt x="31202" y="0"/>
                    <a:pt x="26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9"/>
            <p:cNvSpPr/>
            <p:nvPr/>
          </p:nvSpPr>
          <p:spPr>
            <a:xfrm>
              <a:off x="3658300" y="1281125"/>
              <a:ext cx="211250" cy="211250"/>
            </a:xfrm>
            <a:custGeom>
              <a:rect b="b" l="l" r="r" t="t"/>
              <a:pathLst>
                <a:path extrusionOk="0" h="8450" w="8450">
                  <a:moveTo>
                    <a:pt x="3132" y="1"/>
                  </a:moveTo>
                  <a:lnTo>
                    <a:pt x="1" y="5122"/>
                  </a:lnTo>
                  <a:cubicBezTo>
                    <a:pt x="1566" y="6101"/>
                    <a:pt x="3100" y="7210"/>
                    <a:pt x="4535" y="8449"/>
                  </a:cubicBezTo>
                  <a:lnTo>
                    <a:pt x="8449" y="3883"/>
                  </a:lnTo>
                  <a:cubicBezTo>
                    <a:pt x="6786" y="2447"/>
                    <a:pt x="4992" y="1143"/>
                    <a:pt x="31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p:nvPr/>
          </p:nvSpPr>
          <p:spPr>
            <a:xfrm>
              <a:off x="2827325" y="2952900"/>
              <a:ext cx="591250" cy="213675"/>
            </a:xfrm>
            <a:custGeom>
              <a:rect b="b" l="l" r="r" t="t"/>
              <a:pathLst>
                <a:path extrusionOk="0" h="8547" w="23650">
                  <a:moveTo>
                    <a:pt x="2251" y="1"/>
                  </a:moveTo>
                  <a:lnTo>
                    <a:pt x="0" y="5611"/>
                  </a:lnTo>
                  <a:cubicBezTo>
                    <a:pt x="4860" y="7536"/>
                    <a:pt x="9982" y="8547"/>
                    <a:pt x="15168" y="8547"/>
                  </a:cubicBezTo>
                  <a:cubicBezTo>
                    <a:pt x="17974" y="8547"/>
                    <a:pt x="20844" y="8253"/>
                    <a:pt x="23649" y="7634"/>
                  </a:cubicBezTo>
                  <a:lnTo>
                    <a:pt x="22410" y="1762"/>
                  </a:lnTo>
                  <a:cubicBezTo>
                    <a:pt x="20021" y="2267"/>
                    <a:pt x="17607" y="2518"/>
                    <a:pt x="15203" y="2518"/>
                  </a:cubicBezTo>
                  <a:cubicBezTo>
                    <a:pt x="10781" y="2518"/>
                    <a:pt x="6393" y="1670"/>
                    <a:pt x="22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9"/>
            <p:cNvSpPr/>
            <p:nvPr/>
          </p:nvSpPr>
          <p:spPr>
            <a:xfrm>
              <a:off x="1190625" y="322100"/>
              <a:ext cx="5219200" cy="5051225"/>
            </a:xfrm>
            <a:custGeom>
              <a:rect b="b" l="l" r="r" t="t"/>
              <a:pathLst>
                <a:path extrusionOk="0" h="202049" w="208768">
                  <a:moveTo>
                    <a:pt x="163850" y="28380"/>
                  </a:moveTo>
                  <a:cubicBezTo>
                    <a:pt x="166427" y="28380"/>
                    <a:pt x="168547" y="30500"/>
                    <a:pt x="168547" y="33110"/>
                  </a:cubicBezTo>
                  <a:cubicBezTo>
                    <a:pt x="168547" y="35687"/>
                    <a:pt x="166427" y="37807"/>
                    <a:pt x="163850" y="37807"/>
                  </a:cubicBezTo>
                  <a:cubicBezTo>
                    <a:pt x="161240" y="37807"/>
                    <a:pt x="159120" y="35687"/>
                    <a:pt x="159120" y="33110"/>
                  </a:cubicBezTo>
                  <a:cubicBezTo>
                    <a:pt x="159120" y="30500"/>
                    <a:pt x="161240" y="28380"/>
                    <a:pt x="163850" y="28380"/>
                  </a:cubicBezTo>
                  <a:close/>
                  <a:moveTo>
                    <a:pt x="10732" y="124804"/>
                  </a:moveTo>
                  <a:cubicBezTo>
                    <a:pt x="13342" y="124804"/>
                    <a:pt x="15429" y="126925"/>
                    <a:pt x="15429" y="129534"/>
                  </a:cubicBezTo>
                  <a:cubicBezTo>
                    <a:pt x="15429" y="132111"/>
                    <a:pt x="13342" y="134232"/>
                    <a:pt x="10732" y="134232"/>
                  </a:cubicBezTo>
                  <a:cubicBezTo>
                    <a:pt x="8122" y="134232"/>
                    <a:pt x="6035" y="132111"/>
                    <a:pt x="6035" y="129534"/>
                  </a:cubicBezTo>
                  <a:cubicBezTo>
                    <a:pt x="6035" y="126925"/>
                    <a:pt x="8122" y="124804"/>
                    <a:pt x="10732" y="124804"/>
                  </a:cubicBezTo>
                  <a:close/>
                  <a:moveTo>
                    <a:pt x="80669" y="6199"/>
                  </a:moveTo>
                  <a:cubicBezTo>
                    <a:pt x="97794" y="6199"/>
                    <a:pt x="114920" y="12723"/>
                    <a:pt x="127968" y="25771"/>
                  </a:cubicBezTo>
                  <a:cubicBezTo>
                    <a:pt x="154064" y="51866"/>
                    <a:pt x="154064" y="94337"/>
                    <a:pt x="127968" y="120401"/>
                  </a:cubicBezTo>
                  <a:cubicBezTo>
                    <a:pt x="114920" y="133449"/>
                    <a:pt x="97786" y="139973"/>
                    <a:pt x="80653" y="139973"/>
                  </a:cubicBezTo>
                  <a:cubicBezTo>
                    <a:pt x="63519" y="139973"/>
                    <a:pt x="46385" y="133449"/>
                    <a:pt x="33338" y="120401"/>
                  </a:cubicBezTo>
                  <a:cubicBezTo>
                    <a:pt x="7242" y="94337"/>
                    <a:pt x="7242" y="51866"/>
                    <a:pt x="33338" y="25771"/>
                  </a:cubicBezTo>
                  <a:cubicBezTo>
                    <a:pt x="46385" y="12723"/>
                    <a:pt x="63511" y="6199"/>
                    <a:pt x="80669" y="6199"/>
                  </a:cubicBezTo>
                  <a:close/>
                  <a:moveTo>
                    <a:pt x="137232" y="119161"/>
                  </a:moveTo>
                  <a:lnTo>
                    <a:pt x="147474" y="130121"/>
                  </a:lnTo>
                  <a:lnTo>
                    <a:pt x="136808" y="140788"/>
                  </a:lnTo>
                  <a:lnTo>
                    <a:pt x="126532" y="129828"/>
                  </a:lnTo>
                  <a:cubicBezTo>
                    <a:pt x="128490" y="128230"/>
                    <a:pt x="130414" y="126501"/>
                    <a:pt x="132241" y="124674"/>
                  </a:cubicBezTo>
                  <a:cubicBezTo>
                    <a:pt x="134002" y="122912"/>
                    <a:pt x="135666" y="121053"/>
                    <a:pt x="137232" y="119161"/>
                  </a:cubicBezTo>
                  <a:close/>
                  <a:moveTo>
                    <a:pt x="156119" y="129991"/>
                  </a:moveTo>
                  <a:lnTo>
                    <a:pt x="200253" y="173963"/>
                  </a:lnTo>
                  <a:lnTo>
                    <a:pt x="180681" y="193535"/>
                  </a:lnTo>
                  <a:lnTo>
                    <a:pt x="136547" y="149563"/>
                  </a:lnTo>
                  <a:lnTo>
                    <a:pt x="156119" y="129991"/>
                  </a:lnTo>
                  <a:close/>
                  <a:moveTo>
                    <a:pt x="178398" y="1"/>
                  </a:moveTo>
                  <a:lnTo>
                    <a:pt x="178398" y="6003"/>
                  </a:lnTo>
                  <a:lnTo>
                    <a:pt x="187499" y="6003"/>
                  </a:lnTo>
                  <a:lnTo>
                    <a:pt x="169264" y="23846"/>
                  </a:lnTo>
                  <a:cubicBezTo>
                    <a:pt x="167666" y="22900"/>
                    <a:pt x="165807" y="22378"/>
                    <a:pt x="163850" y="22378"/>
                  </a:cubicBezTo>
                  <a:cubicBezTo>
                    <a:pt x="157913" y="22378"/>
                    <a:pt x="153118" y="27173"/>
                    <a:pt x="153118" y="33110"/>
                  </a:cubicBezTo>
                  <a:cubicBezTo>
                    <a:pt x="153118" y="35002"/>
                    <a:pt x="153607" y="36763"/>
                    <a:pt x="154455" y="38329"/>
                  </a:cubicBezTo>
                  <a:lnTo>
                    <a:pt x="147866" y="44755"/>
                  </a:lnTo>
                  <a:cubicBezTo>
                    <a:pt x="144310" y="36307"/>
                    <a:pt x="139124" y="28380"/>
                    <a:pt x="132241" y="21530"/>
                  </a:cubicBezTo>
                  <a:cubicBezTo>
                    <a:pt x="118019" y="7308"/>
                    <a:pt x="99336" y="197"/>
                    <a:pt x="80657" y="197"/>
                  </a:cubicBezTo>
                  <a:cubicBezTo>
                    <a:pt x="61978" y="197"/>
                    <a:pt x="43303" y="7308"/>
                    <a:pt x="29097" y="21530"/>
                  </a:cubicBezTo>
                  <a:cubicBezTo>
                    <a:pt x="3751" y="46843"/>
                    <a:pt x="979" y="86346"/>
                    <a:pt x="20779" y="114758"/>
                  </a:cubicBezTo>
                  <a:lnTo>
                    <a:pt x="15723" y="120009"/>
                  </a:lnTo>
                  <a:cubicBezTo>
                    <a:pt x="14222" y="119226"/>
                    <a:pt x="12526" y="118802"/>
                    <a:pt x="10732" y="118802"/>
                  </a:cubicBezTo>
                  <a:cubicBezTo>
                    <a:pt x="4828" y="118802"/>
                    <a:pt x="0" y="123598"/>
                    <a:pt x="0" y="129534"/>
                  </a:cubicBezTo>
                  <a:cubicBezTo>
                    <a:pt x="0" y="135439"/>
                    <a:pt x="4828" y="140266"/>
                    <a:pt x="10732" y="140266"/>
                  </a:cubicBezTo>
                  <a:cubicBezTo>
                    <a:pt x="16636" y="140266"/>
                    <a:pt x="21464" y="135439"/>
                    <a:pt x="21464" y="129534"/>
                  </a:cubicBezTo>
                  <a:cubicBezTo>
                    <a:pt x="21464" y="127577"/>
                    <a:pt x="20942" y="125783"/>
                    <a:pt x="20061" y="124185"/>
                  </a:cubicBezTo>
                  <a:lnTo>
                    <a:pt x="24465" y="119618"/>
                  </a:lnTo>
                  <a:cubicBezTo>
                    <a:pt x="25933" y="121347"/>
                    <a:pt x="27466" y="123043"/>
                    <a:pt x="29097" y="124674"/>
                  </a:cubicBezTo>
                  <a:cubicBezTo>
                    <a:pt x="43319" y="138896"/>
                    <a:pt x="61978" y="146007"/>
                    <a:pt x="80669" y="146007"/>
                  </a:cubicBezTo>
                  <a:cubicBezTo>
                    <a:pt x="94989" y="146007"/>
                    <a:pt x="109342" y="141799"/>
                    <a:pt x="121672" y="133416"/>
                  </a:cubicBezTo>
                  <a:lnTo>
                    <a:pt x="132535" y="145061"/>
                  </a:lnTo>
                  <a:lnTo>
                    <a:pt x="128000" y="149563"/>
                  </a:lnTo>
                  <a:lnTo>
                    <a:pt x="180681" y="202048"/>
                  </a:lnTo>
                  <a:lnTo>
                    <a:pt x="208767" y="173963"/>
                  </a:lnTo>
                  <a:lnTo>
                    <a:pt x="156086" y="121477"/>
                  </a:lnTo>
                  <a:lnTo>
                    <a:pt x="151715" y="125848"/>
                  </a:lnTo>
                  <a:lnTo>
                    <a:pt x="140885" y="114268"/>
                  </a:lnTo>
                  <a:cubicBezTo>
                    <a:pt x="153705" y="95479"/>
                    <a:pt x="156804" y="71993"/>
                    <a:pt x="150149" y="50953"/>
                  </a:cubicBezTo>
                  <a:lnTo>
                    <a:pt x="158761" y="42537"/>
                  </a:lnTo>
                  <a:cubicBezTo>
                    <a:pt x="160261" y="43385"/>
                    <a:pt x="161990" y="43842"/>
                    <a:pt x="163850" y="43842"/>
                  </a:cubicBezTo>
                  <a:cubicBezTo>
                    <a:pt x="169754" y="43842"/>
                    <a:pt x="174582" y="39014"/>
                    <a:pt x="174582" y="33110"/>
                  </a:cubicBezTo>
                  <a:cubicBezTo>
                    <a:pt x="174582" y="31349"/>
                    <a:pt x="174157" y="29685"/>
                    <a:pt x="173407" y="28217"/>
                  </a:cubicBezTo>
                  <a:lnTo>
                    <a:pt x="191870" y="10178"/>
                  </a:lnTo>
                  <a:lnTo>
                    <a:pt x="191870" y="19508"/>
                  </a:lnTo>
                  <a:lnTo>
                    <a:pt x="197905" y="19508"/>
                  </a:lnTo>
                  <a:lnTo>
                    <a:pt x="1979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9"/>
            <p:cNvSpPr/>
            <p:nvPr/>
          </p:nvSpPr>
          <p:spPr>
            <a:xfrm>
              <a:off x="4877475" y="3790425"/>
              <a:ext cx="738050" cy="628775"/>
            </a:xfrm>
            <a:custGeom>
              <a:rect b="b" l="l" r="r" t="t"/>
              <a:pathLst>
                <a:path extrusionOk="0" h="25151" w="29522">
                  <a:moveTo>
                    <a:pt x="8645" y="0"/>
                  </a:moveTo>
                  <a:lnTo>
                    <a:pt x="0" y="8612"/>
                  </a:lnTo>
                  <a:lnTo>
                    <a:pt x="4274" y="12885"/>
                  </a:lnTo>
                  <a:lnTo>
                    <a:pt x="8645" y="8514"/>
                  </a:lnTo>
                  <a:lnTo>
                    <a:pt x="25248" y="25150"/>
                  </a:lnTo>
                  <a:lnTo>
                    <a:pt x="29521" y="20877"/>
                  </a:lnTo>
                  <a:lnTo>
                    <a:pt x="86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9"/>
            <p:cNvSpPr/>
            <p:nvPr/>
          </p:nvSpPr>
          <p:spPr>
            <a:xfrm>
              <a:off x="5637525" y="4441175"/>
              <a:ext cx="218575" cy="217775"/>
            </a:xfrm>
            <a:custGeom>
              <a:rect b="b" l="l" r="r" t="t"/>
              <a:pathLst>
                <a:path extrusionOk="0" h="8711" w="8743">
                  <a:moveTo>
                    <a:pt x="4273" y="1"/>
                  </a:moveTo>
                  <a:lnTo>
                    <a:pt x="0" y="4274"/>
                  </a:lnTo>
                  <a:lnTo>
                    <a:pt x="4469" y="8710"/>
                  </a:lnTo>
                  <a:lnTo>
                    <a:pt x="8742" y="4470"/>
                  </a:lnTo>
                  <a:lnTo>
                    <a:pt x="4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9"/>
            <p:cNvSpPr/>
            <p:nvPr/>
          </p:nvSpPr>
          <p:spPr>
            <a:xfrm>
              <a:off x="2006100" y="4048925"/>
              <a:ext cx="150900" cy="164750"/>
            </a:xfrm>
            <a:custGeom>
              <a:rect b="b" l="l" r="r" t="t"/>
              <a:pathLst>
                <a:path extrusionOk="0" h="6590" w="6036">
                  <a:moveTo>
                    <a:pt x="1" y="1"/>
                  </a:moveTo>
                  <a:lnTo>
                    <a:pt x="1" y="6590"/>
                  </a:lnTo>
                  <a:lnTo>
                    <a:pt x="6036" y="6590"/>
                  </a:lnTo>
                  <a:lnTo>
                    <a:pt x="6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9"/>
            <p:cNvSpPr/>
            <p:nvPr/>
          </p:nvSpPr>
          <p:spPr>
            <a:xfrm>
              <a:off x="2006100" y="4968800"/>
              <a:ext cx="150900" cy="163950"/>
            </a:xfrm>
            <a:custGeom>
              <a:rect b="b" l="l" r="r" t="t"/>
              <a:pathLst>
                <a:path extrusionOk="0" h="6558" w="6036">
                  <a:moveTo>
                    <a:pt x="1" y="1"/>
                  </a:moveTo>
                  <a:lnTo>
                    <a:pt x="1" y="6557"/>
                  </a:lnTo>
                  <a:lnTo>
                    <a:pt x="6036" y="6557"/>
                  </a:lnTo>
                  <a:lnTo>
                    <a:pt x="6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9"/>
            <p:cNvSpPr/>
            <p:nvPr/>
          </p:nvSpPr>
          <p:spPr>
            <a:xfrm>
              <a:off x="3246475" y="4365350"/>
              <a:ext cx="150900" cy="163925"/>
            </a:xfrm>
            <a:custGeom>
              <a:rect b="b" l="l" r="r" t="t"/>
              <a:pathLst>
                <a:path extrusionOk="0" h="6557" w="6036">
                  <a:moveTo>
                    <a:pt x="1" y="0"/>
                  </a:moveTo>
                  <a:lnTo>
                    <a:pt x="1" y="6557"/>
                  </a:lnTo>
                  <a:lnTo>
                    <a:pt x="6035" y="6557"/>
                  </a:lnTo>
                  <a:lnTo>
                    <a:pt x="6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9"/>
            <p:cNvSpPr/>
            <p:nvPr/>
          </p:nvSpPr>
          <p:spPr>
            <a:xfrm>
              <a:off x="5404275" y="3011625"/>
              <a:ext cx="150900" cy="163925"/>
            </a:xfrm>
            <a:custGeom>
              <a:rect b="b" l="l" r="r" t="t"/>
              <a:pathLst>
                <a:path extrusionOk="0" h="6557" w="6036">
                  <a:moveTo>
                    <a:pt x="1" y="0"/>
                  </a:moveTo>
                  <a:lnTo>
                    <a:pt x="1" y="6557"/>
                  </a:lnTo>
                  <a:lnTo>
                    <a:pt x="6036" y="6557"/>
                  </a:lnTo>
                  <a:lnTo>
                    <a:pt x="60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9"/>
            <p:cNvSpPr/>
            <p:nvPr/>
          </p:nvSpPr>
          <p:spPr>
            <a:xfrm>
              <a:off x="5575550" y="1705200"/>
              <a:ext cx="150075" cy="163925"/>
            </a:xfrm>
            <a:custGeom>
              <a:rect b="b" l="l" r="r" t="t"/>
              <a:pathLst>
                <a:path extrusionOk="0" h="6557" w="6003">
                  <a:moveTo>
                    <a:pt x="0" y="0"/>
                  </a:moveTo>
                  <a:lnTo>
                    <a:pt x="0" y="6557"/>
                  </a:lnTo>
                  <a:lnTo>
                    <a:pt x="6002" y="6557"/>
                  </a:lnTo>
                  <a:lnTo>
                    <a:pt x="60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9"/>
            <p:cNvSpPr/>
            <p:nvPr/>
          </p:nvSpPr>
          <p:spPr>
            <a:xfrm>
              <a:off x="6073800" y="2396725"/>
              <a:ext cx="150900" cy="163950"/>
            </a:xfrm>
            <a:custGeom>
              <a:rect b="b" l="l" r="r" t="t"/>
              <a:pathLst>
                <a:path extrusionOk="0" h="6558" w="6036">
                  <a:moveTo>
                    <a:pt x="1" y="1"/>
                  </a:moveTo>
                  <a:lnTo>
                    <a:pt x="1" y="6557"/>
                  </a:lnTo>
                  <a:lnTo>
                    <a:pt x="6035" y="6557"/>
                  </a:lnTo>
                  <a:lnTo>
                    <a:pt x="6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39"/>
          <p:cNvGrpSpPr/>
          <p:nvPr/>
        </p:nvGrpSpPr>
        <p:grpSpPr>
          <a:xfrm>
            <a:off x="3746120" y="1034774"/>
            <a:ext cx="276470" cy="300104"/>
            <a:chOff x="1396125" y="238125"/>
            <a:chExt cx="4808175" cy="5219200"/>
          </a:xfrm>
        </p:grpSpPr>
        <p:sp>
          <p:nvSpPr>
            <p:cNvPr id="384" name="Google Shape;384;p39"/>
            <p:cNvSpPr/>
            <p:nvPr/>
          </p:nvSpPr>
          <p:spPr>
            <a:xfrm>
              <a:off x="2765325" y="3455250"/>
              <a:ext cx="1363550" cy="1363525"/>
            </a:xfrm>
            <a:custGeom>
              <a:rect b="b" l="l" r="r" t="t"/>
              <a:pathLst>
                <a:path extrusionOk="0" h="54541" w="54542">
                  <a:moveTo>
                    <a:pt x="27271" y="5578"/>
                  </a:moveTo>
                  <a:cubicBezTo>
                    <a:pt x="39210" y="5578"/>
                    <a:pt x="48963" y="15299"/>
                    <a:pt x="48963" y="27271"/>
                  </a:cubicBezTo>
                  <a:cubicBezTo>
                    <a:pt x="48963" y="39242"/>
                    <a:pt x="39210" y="48963"/>
                    <a:pt x="27271" y="48963"/>
                  </a:cubicBezTo>
                  <a:cubicBezTo>
                    <a:pt x="15300" y="48963"/>
                    <a:pt x="5579" y="39242"/>
                    <a:pt x="5579" y="27271"/>
                  </a:cubicBezTo>
                  <a:cubicBezTo>
                    <a:pt x="5579" y="15299"/>
                    <a:pt x="15300" y="5578"/>
                    <a:pt x="27271" y="5578"/>
                  </a:cubicBezTo>
                  <a:close/>
                  <a:moveTo>
                    <a:pt x="27271" y="0"/>
                  </a:moveTo>
                  <a:cubicBezTo>
                    <a:pt x="12233" y="0"/>
                    <a:pt x="1" y="12233"/>
                    <a:pt x="1" y="27271"/>
                  </a:cubicBezTo>
                  <a:cubicBezTo>
                    <a:pt x="1" y="42308"/>
                    <a:pt x="12233" y="54541"/>
                    <a:pt x="27271" y="54541"/>
                  </a:cubicBezTo>
                  <a:cubicBezTo>
                    <a:pt x="42309" y="54541"/>
                    <a:pt x="54541" y="42308"/>
                    <a:pt x="54541" y="27271"/>
                  </a:cubicBezTo>
                  <a:cubicBezTo>
                    <a:pt x="54541" y="12233"/>
                    <a:pt x="42309" y="0"/>
                    <a:pt x="272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9"/>
            <p:cNvSpPr/>
            <p:nvPr/>
          </p:nvSpPr>
          <p:spPr>
            <a:xfrm>
              <a:off x="4722525" y="1882975"/>
              <a:ext cx="916650" cy="916625"/>
            </a:xfrm>
            <a:custGeom>
              <a:rect b="b" l="l" r="r" t="t"/>
              <a:pathLst>
                <a:path extrusionOk="0" h="36665" w="36666">
                  <a:moveTo>
                    <a:pt x="18333" y="6035"/>
                  </a:moveTo>
                  <a:cubicBezTo>
                    <a:pt x="25118" y="6035"/>
                    <a:pt x="30631" y="11548"/>
                    <a:pt x="30631" y="18333"/>
                  </a:cubicBezTo>
                  <a:cubicBezTo>
                    <a:pt x="30631" y="25118"/>
                    <a:pt x="25118" y="30663"/>
                    <a:pt x="18333" y="30663"/>
                  </a:cubicBezTo>
                  <a:cubicBezTo>
                    <a:pt x="11548" y="30663"/>
                    <a:pt x="6003" y="25118"/>
                    <a:pt x="6003" y="18333"/>
                  </a:cubicBezTo>
                  <a:cubicBezTo>
                    <a:pt x="6003" y="11548"/>
                    <a:pt x="11548" y="6035"/>
                    <a:pt x="18333" y="6035"/>
                  </a:cubicBezTo>
                  <a:close/>
                  <a:moveTo>
                    <a:pt x="18333" y="0"/>
                  </a:moveTo>
                  <a:cubicBezTo>
                    <a:pt x="8221" y="0"/>
                    <a:pt x="1" y="8253"/>
                    <a:pt x="1" y="18333"/>
                  </a:cubicBezTo>
                  <a:cubicBezTo>
                    <a:pt x="1" y="28445"/>
                    <a:pt x="8221" y="36665"/>
                    <a:pt x="18333" y="36665"/>
                  </a:cubicBezTo>
                  <a:cubicBezTo>
                    <a:pt x="28413" y="36665"/>
                    <a:pt x="36665" y="28445"/>
                    <a:pt x="36665" y="18333"/>
                  </a:cubicBezTo>
                  <a:cubicBezTo>
                    <a:pt x="36665" y="8253"/>
                    <a:pt x="28413" y="0"/>
                    <a:pt x="18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9"/>
            <p:cNvSpPr/>
            <p:nvPr/>
          </p:nvSpPr>
          <p:spPr>
            <a:xfrm>
              <a:off x="5321925" y="3494400"/>
              <a:ext cx="565150" cy="868525"/>
            </a:xfrm>
            <a:custGeom>
              <a:rect b="b" l="l" r="r" t="t"/>
              <a:pathLst>
                <a:path extrusionOk="0" h="34741" w="22606">
                  <a:moveTo>
                    <a:pt x="16767" y="0"/>
                  </a:moveTo>
                  <a:cubicBezTo>
                    <a:pt x="13831" y="11384"/>
                    <a:pt x="8025" y="21986"/>
                    <a:pt x="0" y="30663"/>
                  </a:cubicBezTo>
                  <a:lnTo>
                    <a:pt x="4437" y="34740"/>
                  </a:lnTo>
                  <a:cubicBezTo>
                    <a:pt x="13146" y="25346"/>
                    <a:pt x="19409" y="13864"/>
                    <a:pt x="22606" y="1501"/>
                  </a:cubicBezTo>
                  <a:lnTo>
                    <a:pt x="167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9"/>
            <p:cNvSpPr/>
            <p:nvPr/>
          </p:nvSpPr>
          <p:spPr>
            <a:xfrm>
              <a:off x="4976150" y="4448525"/>
              <a:ext cx="238150" cy="230000"/>
            </a:xfrm>
            <a:custGeom>
              <a:rect b="b" l="l" r="r" t="t"/>
              <a:pathLst>
                <a:path extrusionOk="0" h="9200" w="9526">
                  <a:moveTo>
                    <a:pt x="5774" y="0"/>
                  </a:moveTo>
                  <a:cubicBezTo>
                    <a:pt x="3915" y="1468"/>
                    <a:pt x="1990" y="2871"/>
                    <a:pt x="0" y="4143"/>
                  </a:cubicBezTo>
                  <a:lnTo>
                    <a:pt x="3262" y="9199"/>
                  </a:lnTo>
                  <a:cubicBezTo>
                    <a:pt x="5415" y="7829"/>
                    <a:pt x="7503" y="6296"/>
                    <a:pt x="9525" y="4730"/>
                  </a:cubicBezTo>
                  <a:lnTo>
                    <a:pt x="5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9"/>
            <p:cNvSpPr/>
            <p:nvPr/>
          </p:nvSpPr>
          <p:spPr>
            <a:xfrm>
              <a:off x="5903375" y="5135175"/>
              <a:ext cx="150875" cy="165575"/>
            </a:xfrm>
            <a:custGeom>
              <a:rect b="b" l="l" r="r" t="t"/>
              <a:pathLst>
                <a:path extrusionOk="0" h="6623" w="6035">
                  <a:moveTo>
                    <a:pt x="0" y="0"/>
                  </a:moveTo>
                  <a:lnTo>
                    <a:pt x="0" y="6622"/>
                  </a:lnTo>
                  <a:lnTo>
                    <a:pt x="6035" y="6622"/>
                  </a:lnTo>
                  <a:lnTo>
                    <a:pt x="6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9"/>
            <p:cNvSpPr/>
            <p:nvPr/>
          </p:nvSpPr>
          <p:spPr>
            <a:xfrm>
              <a:off x="4941900" y="5052800"/>
              <a:ext cx="150075" cy="165575"/>
            </a:xfrm>
            <a:custGeom>
              <a:rect b="b" l="l" r="r" t="t"/>
              <a:pathLst>
                <a:path extrusionOk="0" h="6623" w="6003">
                  <a:moveTo>
                    <a:pt x="0" y="1"/>
                  </a:moveTo>
                  <a:lnTo>
                    <a:pt x="0" y="6623"/>
                  </a:lnTo>
                  <a:lnTo>
                    <a:pt x="6002" y="6623"/>
                  </a:lnTo>
                  <a:lnTo>
                    <a:pt x="60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9"/>
            <p:cNvSpPr/>
            <p:nvPr/>
          </p:nvSpPr>
          <p:spPr>
            <a:xfrm>
              <a:off x="6054225" y="4341700"/>
              <a:ext cx="150075" cy="165550"/>
            </a:xfrm>
            <a:custGeom>
              <a:rect b="b" l="l" r="r" t="t"/>
              <a:pathLst>
                <a:path extrusionOk="0" h="6622" w="6003">
                  <a:moveTo>
                    <a:pt x="1" y="0"/>
                  </a:moveTo>
                  <a:lnTo>
                    <a:pt x="1" y="6622"/>
                  </a:lnTo>
                  <a:lnTo>
                    <a:pt x="6003" y="6622"/>
                  </a:lnTo>
                  <a:lnTo>
                    <a:pt x="60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9"/>
            <p:cNvSpPr/>
            <p:nvPr/>
          </p:nvSpPr>
          <p:spPr>
            <a:xfrm>
              <a:off x="4722525" y="773900"/>
              <a:ext cx="150075" cy="165575"/>
            </a:xfrm>
            <a:custGeom>
              <a:rect b="b" l="l" r="r" t="t"/>
              <a:pathLst>
                <a:path extrusionOk="0" h="6623" w="6003">
                  <a:moveTo>
                    <a:pt x="1" y="0"/>
                  </a:moveTo>
                  <a:lnTo>
                    <a:pt x="1" y="6622"/>
                  </a:lnTo>
                  <a:lnTo>
                    <a:pt x="6003" y="6622"/>
                  </a:lnTo>
                  <a:lnTo>
                    <a:pt x="60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9"/>
            <p:cNvSpPr/>
            <p:nvPr/>
          </p:nvSpPr>
          <p:spPr>
            <a:xfrm>
              <a:off x="1396125" y="2319250"/>
              <a:ext cx="150075" cy="165575"/>
            </a:xfrm>
            <a:custGeom>
              <a:rect b="b" l="l" r="r" t="t"/>
              <a:pathLst>
                <a:path extrusionOk="0" h="6623" w="6003">
                  <a:moveTo>
                    <a:pt x="0" y="1"/>
                  </a:moveTo>
                  <a:lnTo>
                    <a:pt x="0" y="6623"/>
                  </a:lnTo>
                  <a:lnTo>
                    <a:pt x="6002" y="6623"/>
                  </a:lnTo>
                  <a:lnTo>
                    <a:pt x="60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9"/>
            <p:cNvSpPr/>
            <p:nvPr/>
          </p:nvSpPr>
          <p:spPr>
            <a:xfrm>
              <a:off x="1712525" y="4371050"/>
              <a:ext cx="150075" cy="165575"/>
            </a:xfrm>
            <a:custGeom>
              <a:rect b="b" l="l" r="r" t="t"/>
              <a:pathLst>
                <a:path extrusionOk="0" h="6623" w="6003">
                  <a:moveTo>
                    <a:pt x="1" y="0"/>
                  </a:moveTo>
                  <a:lnTo>
                    <a:pt x="1" y="6622"/>
                  </a:lnTo>
                  <a:lnTo>
                    <a:pt x="6003" y="6622"/>
                  </a:lnTo>
                  <a:lnTo>
                    <a:pt x="60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9"/>
            <p:cNvSpPr/>
            <p:nvPr/>
          </p:nvSpPr>
          <p:spPr>
            <a:xfrm>
              <a:off x="1396125" y="5135175"/>
              <a:ext cx="150075" cy="165575"/>
            </a:xfrm>
            <a:custGeom>
              <a:rect b="b" l="l" r="r" t="t"/>
              <a:pathLst>
                <a:path extrusionOk="0" h="6623" w="6003">
                  <a:moveTo>
                    <a:pt x="0" y="0"/>
                  </a:moveTo>
                  <a:lnTo>
                    <a:pt x="0" y="6622"/>
                  </a:lnTo>
                  <a:lnTo>
                    <a:pt x="6002" y="6622"/>
                  </a:lnTo>
                  <a:lnTo>
                    <a:pt x="60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9"/>
            <p:cNvSpPr/>
            <p:nvPr/>
          </p:nvSpPr>
          <p:spPr>
            <a:xfrm>
              <a:off x="2326600" y="1710075"/>
              <a:ext cx="150900" cy="165575"/>
            </a:xfrm>
            <a:custGeom>
              <a:rect b="b" l="l" r="r" t="t"/>
              <a:pathLst>
                <a:path extrusionOk="0" h="6623" w="6036">
                  <a:moveTo>
                    <a:pt x="0" y="1"/>
                  </a:moveTo>
                  <a:lnTo>
                    <a:pt x="0" y="6623"/>
                  </a:lnTo>
                  <a:lnTo>
                    <a:pt x="6035" y="6623"/>
                  </a:lnTo>
                  <a:lnTo>
                    <a:pt x="60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9"/>
            <p:cNvSpPr/>
            <p:nvPr/>
          </p:nvSpPr>
          <p:spPr>
            <a:xfrm>
              <a:off x="1562475" y="1112325"/>
              <a:ext cx="150900" cy="165575"/>
            </a:xfrm>
            <a:custGeom>
              <a:rect b="b" l="l" r="r" t="t"/>
              <a:pathLst>
                <a:path extrusionOk="0" h="6623" w="6036">
                  <a:moveTo>
                    <a:pt x="1" y="0"/>
                  </a:moveTo>
                  <a:lnTo>
                    <a:pt x="1" y="6622"/>
                  </a:lnTo>
                  <a:lnTo>
                    <a:pt x="6035" y="6622"/>
                  </a:lnTo>
                  <a:lnTo>
                    <a:pt x="6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9"/>
            <p:cNvSpPr/>
            <p:nvPr/>
          </p:nvSpPr>
          <p:spPr>
            <a:xfrm>
              <a:off x="2129250" y="513750"/>
              <a:ext cx="150900" cy="165575"/>
            </a:xfrm>
            <a:custGeom>
              <a:rect b="b" l="l" r="r" t="t"/>
              <a:pathLst>
                <a:path extrusionOk="0" h="6623" w="6036">
                  <a:moveTo>
                    <a:pt x="0" y="1"/>
                  </a:moveTo>
                  <a:lnTo>
                    <a:pt x="0" y="6622"/>
                  </a:lnTo>
                  <a:lnTo>
                    <a:pt x="6035" y="6622"/>
                  </a:lnTo>
                  <a:lnTo>
                    <a:pt x="60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9"/>
            <p:cNvSpPr/>
            <p:nvPr/>
          </p:nvSpPr>
          <p:spPr>
            <a:xfrm>
              <a:off x="5488275" y="385725"/>
              <a:ext cx="150900" cy="165575"/>
            </a:xfrm>
            <a:custGeom>
              <a:rect b="b" l="l" r="r" t="t"/>
              <a:pathLst>
                <a:path extrusionOk="0" h="6623" w="6036">
                  <a:moveTo>
                    <a:pt x="1" y="0"/>
                  </a:moveTo>
                  <a:lnTo>
                    <a:pt x="1" y="6622"/>
                  </a:lnTo>
                  <a:lnTo>
                    <a:pt x="6035" y="6622"/>
                  </a:lnTo>
                  <a:lnTo>
                    <a:pt x="6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9"/>
            <p:cNvSpPr/>
            <p:nvPr/>
          </p:nvSpPr>
          <p:spPr>
            <a:xfrm>
              <a:off x="5903375" y="881550"/>
              <a:ext cx="150875" cy="165550"/>
            </a:xfrm>
            <a:custGeom>
              <a:rect b="b" l="l" r="r" t="t"/>
              <a:pathLst>
                <a:path extrusionOk="0" h="6622" w="6035">
                  <a:moveTo>
                    <a:pt x="0" y="0"/>
                  </a:moveTo>
                  <a:lnTo>
                    <a:pt x="0" y="6622"/>
                  </a:lnTo>
                  <a:lnTo>
                    <a:pt x="6035" y="6622"/>
                  </a:lnTo>
                  <a:lnTo>
                    <a:pt x="6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9"/>
            <p:cNvSpPr/>
            <p:nvPr/>
          </p:nvSpPr>
          <p:spPr>
            <a:xfrm>
              <a:off x="2132500" y="238125"/>
              <a:ext cx="4071800" cy="5219200"/>
            </a:xfrm>
            <a:custGeom>
              <a:rect b="b" l="l" r="r" t="t"/>
              <a:pathLst>
                <a:path extrusionOk="0" h="208768" w="162872">
                  <a:moveTo>
                    <a:pt x="52649" y="6035"/>
                  </a:moveTo>
                  <a:cubicBezTo>
                    <a:pt x="68242" y="6035"/>
                    <a:pt x="80931" y="18659"/>
                    <a:pt x="81029" y="34218"/>
                  </a:cubicBezTo>
                  <a:cubicBezTo>
                    <a:pt x="62827" y="33664"/>
                    <a:pt x="51801" y="27727"/>
                    <a:pt x="47169" y="24563"/>
                  </a:cubicBezTo>
                  <a:cubicBezTo>
                    <a:pt x="49094" y="22149"/>
                    <a:pt x="49975" y="20420"/>
                    <a:pt x="50072" y="20224"/>
                  </a:cubicBezTo>
                  <a:lnTo>
                    <a:pt x="44658" y="17582"/>
                  </a:lnTo>
                  <a:cubicBezTo>
                    <a:pt x="44429" y="18006"/>
                    <a:pt x="39536" y="27499"/>
                    <a:pt x="24270" y="33109"/>
                  </a:cubicBezTo>
                  <a:cubicBezTo>
                    <a:pt x="24955" y="18071"/>
                    <a:pt x="37416" y="6035"/>
                    <a:pt x="52649" y="6035"/>
                  </a:cubicBezTo>
                  <a:close/>
                  <a:moveTo>
                    <a:pt x="42961" y="28966"/>
                  </a:moveTo>
                  <a:cubicBezTo>
                    <a:pt x="47854" y="32555"/>
                    <a:pt x="59989" y="39503"/>
                    <a:pt x="80442" y="40253"/>
                  </a:cubicBezTo>
                  <a:cubicBezTo>
                    <a:pt x="77734" y="53105"/>
                    <a:pt x="66285" y="62793"/>
                    <a:pt x="52649" y="62793"/>
                  </a:cubicBezTo>
                  <a:cubicBezTo>
                    <a:pt x="38655" y="62793"/>
                    <a:pt x="27043" y="52681"/>
                    <a:pt x="24694" y="39372"/>
                  </a:cubicBezTo>
                  <a:cubicBezTo>
                    <a:pt x="33077" y="36534"/>
                    <a:pt x="38982" y="32555"/>
                    <a:pt x="42961" y="28966"/>
                  </a:cubicBezTo>
                  <a:close/>
                  <a:moveTo>
                    <a:pt x="52649" y="68828"/>
                  </a:moveTo>
                  <a:cubicBezTo>
                    <a:pt x="57151" y="68828"/>
                    <a:pt x="61522" y="69480"/>
                    <a:pt x="65632" y="70687"/>
                  </a:cubicBezTo>
                  <a:lnTo>
                    <a:pt x="52649" y="85595"/>
                  </a:lnTo>
                  <a:lnTo>
                    <a:pt x="39634" y="70687"/>
                  </a:lnTo>
                  <a:cubicBezTo>
                    <a:pt x="43744" y="69480"/>
                    <a:pt x="48115" y="68828"/>
                    <a:pt x="52649" y="68828"/>
                  </a:cubicBezTo>
                  <a:close/>
                  <a:moveTo>
                    <a:pt x="124250" y="49191"/>
                  </a:moveTo>
                  <a:lnTo>
                    <a:pt x="124250" y="56824"/>
                  </a:lnTo>
                  <a:lnTo>
                    <a:pt x="126729" y="57280"/>
                  </a:lnTo>
                  <a:cubicBezTo>
                    <a:pt x="130644" y="57966"/>
                    <a:pt x="134264" y="59466"/>
                    <a:pt x="137494" y="61749"/>
                  </a:cubicBezTo>
                  <a:lnTo>
                    <a:pt x="139581" y="63185"/>
                  </a:lnTo>
                  <a:lnTo>
                    <a:pt x="144964" y="57770"/>
                  </a:lnTo>
                  <a:lnTo>
                    <a:pt x="148291" y="61097"/>
                  </a:lnTo>
                  <a:lnTo>
                    <a:pt x="142876" y="66479"/>
                  </a:lnTo>
                  <a:lnTo>
                    <a:pt x="144311" y="68567"/>
                  </a:lnTo>
                  <a:cubicBezTo>
                    <a:pt x="146595" y="71796"/>
                    <a:pt x="148095" y="75417"/>
                    <a:pt x="148780" y="79332"/>
                  </a:cubicBezTo>
                  <a:lnTo>
                    <a:pt x="149237" y="81811"/>
                  </a:lnTo>
                  <a:lnTo>
                    <a:pt x="156870" y="81811"/>
                  </a:lnTo>
                  <a:lnTo>
                    <a:pt x="156870" y="86475"/>
                  </a:lnTo>
                  <a:lnTo>
                    <a:pt x="149237" y="86475"/>
                  </a:lnTo>
                  <a:lnTo>
                    <a:pt x="148780" y="88954"/>
                  </a:lnTo>
                  <a:cubicBezTo>
                    <a:pt x="148095" y="92836"/>
                    <a:pt x="146595" y="96457"/>
                    <a:pt x="144311" y="99719"/>
                  </a:cubicBezTo>
                  <a:lnTo>
                    <a:pt x="142876" y="101807"/>
                  </a:lnTo>
                  <a:lnTo>
                    <a:pt x="148291" y="107189"/>
                  </a:lnTo>
                  <a:lnTo>
                    <a:pt x="144964" y="110516"/>
                  </a:lnTo>
                  <a:lnTo>
                    <a:pt x="139581" y="105101"/>
                  </a:lnTo>
                  <a:lnTo>
                    <a:pt x="137494" y="106536"/>
                  </a:lnTo>
                  <a:cubicBezTo>
                    <a:pt x="134264" y="108820"/>
                    <a:pt x="130644" y="110320"/>
                    <a:pt x="126729" y="111005"/>
                  </a:cubicBezTo>
                  <a:lnTo>
                    <a:pt x="124250" y="111462"/>
                  </a:lnTo>
                  <a:lnTo>
                    <a:pt x="124250" y="119095"/>
                  </a:lnTo>
                  <a:lnTo>
                    <a:pt x="119585" y="119095"/>
                  </a:lnTo>
                  <a:lnTo>
                    <a:pt x="119585" y="111462"/>
                  </a:lnTo>
                  <a:lnTo>
                    <a:pt x="117106" y="111005"/>
                  </a:lnTo>
                  <a:cubicBezTo>
                    <a:pt x="113224" y="110320"/>
                    <a:pt x="109604" y="108820"/>
                    <a:pt x="106342" y="106536"/>
                  </a:cubicBezTo>
                  <a:lnTo>
                    <a:pt x="104254" y="105101"/>
                  </a:lnTo>
                  <a:lnTo>
                    <a:pt x="98872" y="110516"/>
                  </a:lnTo>
                  <a:lnTo>
                    <a:pt x="95545" y="107189"/>
                  </a:lnTo>
                  <a:lnTo>
                    <a:pt x="100959" y="101807"/>
                  </a:lnTo>
                  <a:lnTo>
                    <a:pt x="99524" y="99719"/>
                  </a:lnTo>
                  <a:cubicBezTo>
                    <a:pt x="97241" y="96457"/>
                    <a:pt x="95740" y="92836"/>
                    <a:pt x="95055" y="88954"/>
                  </a:cubicBezTo>
                  <a:lnTo>
                    <a:pt x="94599" y="86475"/>
                  </a:lnTo>
                  <a:lnTo>
                    <a:pt x="86966" y="86475"/>
                  </a:lnTo>
                  <a:lnTo>
                    <a:pt x="86966" y="81811"/>
                  </a:lnTo>
                  <a:lnTo>
                    <a:pt x="94599" y="81811"/>
                  </a:lnTo>
                  <a:lnTo>
                    <a:pt x="95055" y="79332"/>
                  </a:lnTo>
                  <a:cubicBezTo>
                    <a:pt x="95740" y="75417"/>
                    <a:pt x="97241" y="71796"/>
                    <a:pt x="99524" y="68567"/>
                  </a:cubicBezTo>
                  <a:lnTo>
                    <a:pt x="100959" y="66479"/>
                  </a:lnTo>
                  <a:lnTo>
                    <a:pt x="95545" y="61097"/>
                  </a:lnTo>
                  <a:lnTo>
                    <a:pt x="98872" y="57770"/>
                  </a:lnTo>
                  <a:lnTo>
                    <a:pt x="104254" y="63185"/>
                  </a:lnTo>
                  <a:lnTo>
                    <a:pt x="106342" y="61749"/>
                  </a:lnTo>
                  <a:cubicBezTo>
                    <a:pt x="109604" y="59466"/>
                    <a:pt x="113224" y="57966"/>
                    <a:pt x="117106" y="57280"/>
                  </a:cubicBezTo>
                  <a:lnTo>
                    <a:pt x="119585" y="56824"/>
                  </a:lnTo>
                  <a:lnTo>
                    <a:pt x="119585" y="49191"/>
                  </a:lnTo>
                  <a:close/>
                  <a:moveTo>
                    <a:pt x="33567" y="72905"/>
                  </a:moveTo>
                  <a:lnTo>
                    <a:pt x="49616" y="91303"/>
                  </a:lnTo>
                  <a:lnTo>
                    <a:pt x="49616" y="103242"/>
                  </a:lnTo>
                  <a:lnTo>
                    <a:pt x="42602" y="103242"/>
                  </a:lnTo>
                  <a:lnTo>
                    <a:pt x="42602" y="114463"/>
                  </a:lnTo>
                  <a:cubicBezTo>
                    <a:pt x="38264" y="115507"/>
                    <a:pt x="34154" y="117203"/>
                    <a:pt x="30337" y="119552"/>
                  </a:cubicBezTo>
                  <a:lnTo>
                    <a:pt x="22411" y="111625"/>
                  </a:lnTo>
                  <a:lnTo>
                    <a:pt x="8254" y="125782"/>
                  </a:lnTo>
                  <a:lnTo>
                    <a:pt x="16180" y="133709"/>
                  </a:lnTo>
                  <a:cubicBezTo>
                    <a:pt x="13832" y="137525"/>
                    <a:pt x="12136" y="141635"/>
                    <a:pt x="11092" y="145941"/>
                  </a:cubicBezTo>
                  <a:lnTo>
                    <a:pt x="6036" y="145941"/>
                  </a:lnTo>
                  <a:lnTo>
                    <a:pt x="6036" y="115442"/>
                  </a:lnTo>
                  <a:cubicBezTo>
                    <a:pt x="6036" y="96522"/>
                    <a:pt x="17355" y="80212"/>
                    <a:pt x="33567" y="72905"/>
                  </a:cubicBezTo>
                  <a:close/>
                  <a:moveTo>
                    <a:pt x="71699" y="72905"/>
                  </a:moveTo>
                  <a:cubicBezTo>
                    <a:pt x="74994" y="74406"/>
                    <a:pt x="78093" y="76265"/>
                    <a:pt x="80963" y="78451"/>
                  </a:cubicBezTo>
                  <a:lnTo>
                    <a:pt x="80963" y="92510"/>
                  </a:lnTo>
                  <a:lnTo>
                    <a:pt x="89673" y="92510"/>
                  </a:lnTo>
                  <a:cubicBezTo>
                    <a:pt x="90456" y="95511"/>
                    <a:pt x="91630" y="98349"/>
                    <a:pt x="93196" y="101024"/>
                  </a:cubicBezTo>
                  <a:lnTo>
                    <a:pt x="87031" y="107189"/>
                  </a:lnTo>
                  <a:lnTo>
                    <a:pt x="98872" y="119030"/>
                  </a:lnTo>
                  <a:lnTo>
                    <a:pt x="99231" y="118638"/>
                  </a:lnTo>
                  <a:lnTo>
                    <a:pt x="99231" y="145941"/>
                  </a:lnTo>
                  <a:lnTo>
                    <a:pt x="94174" y="145941"/>
                  </a:lnTo>
                  <a:cubicBezTo>
                    <a:pt x="93131" y="141635"/>
                    <a:pt x="91434" y="137525"/>
                    <a:pt x="89086" y="133709"/>
                  </a:cubicBezTo>
                  <a:lnTo>
                    <a:pt x="97012" y="125782"/>
                  </a:lnTo>
                  <a:lnTo>
                    <a:pt x="82855" y="111625"/>
                  </a:lnTo>
                  <a:lnTo>
                    <a:pt x="74929" y="119552"/>
                  </a:lnTo>
                  <a:cubicBezTo>
                    <a:pt x="71112" y="117203"/>
                    <a:pt x="67002" y="115507"/>
                    <a:pt x="62664" y="114463"/>
                  </a:cubicBezTo>
                  <a:lnTo>
                    <a:pt x="62664" y="103242"/>
                  </a:lnTo>
                  <a:lnTo>
                    <a:pt x="55650" y="103242"/>
                  </a:lnTo>
                  <a:lnTo>
                    <a:pt x="55650" y="91303"/>
                  </a:lnTo>
                  <a:lnTo>
                    <a:pt x="71699" y="72905"/>
                  </a:lnTo>
                  <a:close/>
                  <a:moveTo>
                    <a:pt x="56629" y="109277"/>
                  </a:moveTo>
                  <a:lnTo>
                    <a:pt x="56629" y="119421"/>
                  </a:lnTo>
                  <a:lnTo>
                    <a:pt x="59108" y="119878"/>
                  </a:lnTo>
                  <a:cubicBezTo>
                    <a:pt x="64360" y="120824"/>
                    <a:pt x="69220" y="122846"/>
                    <a:pt x="73591" y="125880"/>
                  </a:cubicBezTo>
                  <a:lnTo>
                    <a:pt x="75679" y="127315"/>
                  </a:lnTo>
                  <a:lnTo>
                    <a:pt x="82855" y="120139"/>
                  </a:lnTo>
                  <a:lnTo>
                    <a:pt x="88499" y="125782"/>
                  </a:lnTo>
                  <a:lnTo>
                    <a:pt x="81322" y="132991"/>
                  </a:lnTo>
                  <a:lnTo>
                    <a:pt x="82758" y="135046"/>
                  </a:lnTo>
                  <a:cubicBezTo>
                    <a:pt x="85824" y="139417"/>
                    <a:pt x="87846" y="144310"/>
                    <a:pt x="88760" y="149529"/>
                  </a:cubicBezTo>
                  <a:lnTo>
                    <a:pt x="89216" y="152009"/>
                  </a:lnTo>
                  <a:lnTo>
                    <a:pt x="99231" y="152009"/>
                  </a:lnTo>
                  <a:lnTo>
                    <a:pt x="99231" y="160000"/>
                  </a:lnTo>
                  <a:lnTo>
                    <a:pt x="89216" y="160000"/>
                  </a:lnTo>
                  <a:lnTo>
                    <a:pt x="88760" y="162480"/>
                  </a:lnTo>
                  <a:cubicBezTo>
                    <a:pt x="87846" y="167731"/>
                    <a:pt x="85824" y="172592"/>
                    <a:pt x="82758" y="176963"/>
                  </a:cubicBezTo>
                  <a:lnTo>
                    <a:pt x="81322" y="179050"/>
                  </a:lnTo>
                  <a:lnTo>
                    <a:pt x="88499" y="186227"/>
                  </a:lnTo>
                  <a:lnTo>
                    <a:pt x="82855" y="191870"/>
                  </a:lnTo>
                  <a:lnTo>
                    <a:pt x="75679" y="184694"/>
                  </a:lnTo>
                  <a:lnTo>
                    <a:pt x="73591" y="186129"/>
                  </a:lnTo>
                  <a:cubicBezTo>
                    <a:pt x="69220" y="189195"/>
                    <a:pt x="64360" y="191218"/>
                    <a:pt x="59108" y="192131"/>
                  </a:cubicBezTo>
                  <a:lnTo>
                    <a:pt x="56629" y="192588"/>
                  </a:lnTo>
                  <a:lnTo>
                    <a:pt x="56629" y="202732"/>
                  </a:lnTo>
                  <a:lnTo>
                    <a:pt x="48637" y="202732"/>
                  </a:lnTo>
                  <a:lnTo>
                    <a:pt x="48637" y="192588"/>
                  </a:lnTo>
                  <a:lnTo>
                    <a:pt x="46158" y="192131"/>
                  </a:lnTo>
                  <a:cubicBezTo>
                    <a:pt x="40939" y="191218"/>
                    <a:pt x="36046" y="189195"/>
                    <a:pt x="31675" y="186129"/>
                  </a:cubicBezTo>
                  <a:lnTo>
                    <a:pt x="29620" y="184694"/>
                  </a:lnTo>
                  <a:lnTo>
                    <a:pt x="22411" y="191870"/>
                  </a:lnTo>
                  <a:lnTo>
                    <a:pt x="16768" y="186227"/>
                  </a:lnTo>
                  <a:lnTo>
                    <a:pt x="23944" y="179050"/>
                  </a:lnTo>
                  <a:lnTo>
                    <a:pt x="22509" y="176963"/>
                  </a:lnTo>
                  <a:cubicBezTo>
                    <a:pt x="19442" y="172592"/>
                    <a:pt x="17453" y="167731"/>
                    <a:pt x="16507" y="162480"/>
                  </a:cubicBezTo>
                  <a:lnTo>
                    <a:pt x="16050" y="160000"/>
                  </a:lnTo>
                  <a:lnTo>
                    <a:pt x="6036" y="160000"/>
                  </a:lnTo>
                  <a:lnTo>
                    <a:pt x="6036" y="152009"/>
                  </a:lnTo>
                  <a:lnTo>
                    <a:pt x="16050" y="152009"/>
                  </a:lnTo>
                  <a:lnTo>
                    <a:pt x="16507" y="149529"/>
                  </a:lnTo>
                  <a:cubicBezTo>
                    <a:pt x="17453" y="144310"/>
                    <a:pt x="19442" y="139417"/>
                    <a:pt x="22509" y="135046"/>
                  </a:cubicBezTo>
                  <a:lnTo>
                    <a:pt x="23944" y="132991"/>
                  </a:lnTo>
                  <a:lnTo>
                    <a:pt x="16768" y="125782"/>
                  </a:lnTo>
                  <a:lnTo>
                    <a:pt x="22411" y="120139"/>
                  </a:lnTo>
                  <a:lnTo>
                    <a:pt x="29620" y="127315"/>
                  </a:lnTo>
                  <a:lnTo>
                    <a:pt x="31675" y="125880"/>
                  </a:lnTo>
                  <a:cubicBezTo>
                    <a:pt x="36046" y="122814"/>
                    <a:pt x="40939" y="120824"/>
                    <a:pt x="46158" y="119878"/>
                  </a:cubicBezTo>
                  <a:lnTo>
                    <a:pt x="48637" y="119421"/>
                  </a:lnTo>
                  <a:lnTo>
                    <a:pt x="48637" y="109277"/>
                  </a:lnTo>
                  <a:close/>
                  <a:moveTo>
                    <a:pt x="52649" y="0"/>
                  </a:moveTo>
                  <a:cubicBezTo>
                    <a:pt x="33665" y="0"/>
                    <a:pt x="18235" y="15429"/>
                    <a:pt x="18235" y="34414"/>
                  </a:cubicBezTo>
                  <a:cubicBezTo>
                    <a:pt x="18235" y="47821"/>
                    <a:pt x="25934" y="59466"/>
                    <a:pt x="37155" y="65142"/>
                  </a:cubicBezTo>
                  <a:cubicBezTo>
                    <a:pt x="15658" y="71764"/>
                    <a:pt x="1" y="91792"/>
                    <a:pt x="1" y="115442"/>
                  </a:cubicBezTo>
                  <a:lnTo>
                    <a:pt x="1" y="145974"/>
                  </a:lnTo>
                  <a:lnTo>
                    <a:pt x="1" y="166035"/>
                  </a:lnTo>
                  <a:lnTo>
                    <a:pt x="11092" y="166035"/>
                  </a:lnTo>
                  <a:cubicBezTo>
                    <a:pt x="12136" y="170374"/>
                    <a:pt x="13832" y="174484"/>
                    <a:pt x="16180" y="178300"/>
                  </a:cubicBezTo>
                  <a:lnTo>
                    <a:pt x="8254" y="186227"/>
                  </a:lnTo>
                  <a:lnTo>
                    <a:pt x="22411" y="200416"/>
                  </a:lnTo>
                  <a:lnTo>
                    <a:pt x="30337" y="192457"/>
                  </a:lnTo>
                  <a:cubicBezTo>
                    <a:pt x="34154" y="194806"/>
                    <a:pt x="38264" y="196502"/>
                    <a:pt x="42602" y="197546"/>
                  </a:cubicBezTo>
                  <a:lnTo>
                    <a:pt x="42602" y="208767"/>
                  </a:lnTo>
                  <a:lnTo>
                    <a:pt x="62664" y="208767"/>
                  </a:lnTo>
                  <a:lnTo>
                    <a:pt x="62664" y="197546"/>
                  </a:lnTo>
                  <a:cubicBezTo>
                    <a:pt x="67002" y="196502"/>
                    <a:pt x="71112" y="194806"/>
                    <a:pt x="74929" y="192457"/>
                  </a:cubicBezTo>
                  <a:lnTo>
                    <a:pt x="82855" y="200416"/>
                  </a:lnTo>
                  <a:lnTo>
                    <a:pt x="97012" y="186227"/>
                  </a:lnTo>
                  <a:lnTo>
                    <a:pt x="89086" y="178300"/>
                  </a:lnTo>
                  <a:cubicBezTo>
                    <a:pt x="91434" y="174484"/>
                    <a:pt x="93131" y="170374"/>
                    <a:pt x="94174" y="166035"/>
                  </a:cubicBezTo>
                  <a:lnTo>
                    <a:pt x="105265" y="166035"/>
                  </a:lnTo>
                  <a:lnTo>
                    <a:pt x="105265" y="145974"/>
                  </a:lnTo>
                  <a:lnTo>
                    <a:pt x="105265" y="115442"/>
                  </a:lnTo>
                  <a:cubicBezTo>
                    <a:pt x="105265" y="114594"/>
                    <a:pt x="105233" y="113778"/>
                    <a:pt x="105200" y="112963"/>
                  </a:cubicBezTo>
                  <a:lnTo>
                    <a:pt x="105200" y="112963"/>
                  </a:lnTo>
                  <a:cubicBezTo>
                    <a:pt x="107810" y="114496"/>
                    <a:pt x="110615" y="115637"/>
                    <a:pt x="113551" y="116388"/>
                  </a:cubicBezTo>
                  <a:lnTo>
                    <a:pt x="113551" y="125097"/>
                  </a:lnTo>
                  <a:lnTo>
                    <a:pt x="130285" y="125097"/>
                  </a:lnTo>
                  <a:lnTo>
                    <a:pt x="130285" y="116388"/>
                  </a:lnTo>
                  <a:cubicBezTo>
                    <a:pt x="133286" y="115605"/>
                    <a:pt x="136124" y="114430"/>
                    <a:pt x="138798" y="112865"/>
                  </a:cubicBezTo>
                  <a:lnTo>
                    <a:pt x="144964" y="119030"/>
                  </a:lnTo>
                  <a:lnTo>
                    <a:pt x="156805" y="107189"/>
                  </a:lnTo>
                  <a:lnTo>
                    <a:pt x="150639" y="101024"/>
                  </a:lnTo>
                  <a:cubicBezTo>
                    <a:pt x="152205" y="98349"/>
                    <a:pt x="153412" y="95511"/>
                    <a:pt x="154162" y="92510"/>
                  </a:cubicBezTo>
                  <a:lnTo>
                    <a:pt x="162872" y="92510"/>
                  </a:lnTo>
                  <a:lnTo>
                    <a:pt x="162872" y="75776"/>
                  </a:lnTo>
                  <a:lnTo>
                    <a:pt x="154162" y="75776"/>
                  </a:lnTo>
                  <a:cubicBezTo>
                    <a:pt x="153412" y="72775"/>
                    <a:pt x="152205" y="69937"/>
                    <a:pt x="150639" y="67262"/>
                  </a:cubicBezTo>
                  <a:lnTo>
                    <a:pt x="156805" y="61097"/>
                  </a:lnTo>
                  <a:lnTo>
                    <a:pt x="144964" y="49256"/>
                  </a:lnTo>
                  <a:lnTo>
                    <a:pt x="138798" y="55421"/>
                  </a:lnTo>
                  <a:cubicBezTo>
                    <a:pt x="136124" y="53855"/>
                    <a:pt x="133286" y="52648"/>
                    <a:pt x="130285" y="51898"/>
                  </a:cubicBezTo>
                  <a:lnTo>
                    <a:pt x="130285" y="43189"/>
                  </a:lnTo>
                  <a:lnTo>
                    <a:pt x="113551" y="43189"/>
                  </a:lnTo>
                  <a:lnTo>
                    <a:pt x="113551" y="51898"/>
                  </a:lnTo>
                  <a:cubicBezTo>
                    <a:pt x="110550" y="52648"/>
                    <a:pt x="107712" y="53855"/>
                    <a:pt x="105037" y="55421"/>
                  </a:cubicBezTo>
                  <a:lnTo>
                    <a:pt x="98872" y="49256"/>
                  </a:lnTo>
                  <a:lnTo>
                    <a:pt x="87031" y="61097"/>
                  </a:lnTo>
                  <a:lnTo>
                    <a:pt x="93196" y="67262"/>
                  </a:lnTo>
                  <a:cubicBezTo>
                    <a:pt x="91630" y="69937"/>
                    <a:pt x="90456" y="72775"/>
                    <a:pt x="89673" y="75776"/>
                  </a:cubicBezTo>
                  <a:lnTo>
                    <a:pt x="87194" y="75776"/>
                  </a:lnTo>
                  <a:cubicBezTo>
                    <a:pt x="81714" y="71013"/>
                    <a:pt x="75222" y="67327"/>
                    <a:pt x="68111" y="65142"/>
                  </a:cubicBezTo>
                  <a:cubicBezTo>
                    <a:pt x="79332" y="59466"/>
                    <a:pt x="87063" y="47821"/>
                    <a:pt x="87063" y="34414"/>
                  </a:cubicBezTo>
                  <a:cubicBezTo>
                    <a:pt x="87063" y="15429"/>
                    <a:pt x="71602" y="0"/>
                    <a:pt x="52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39"/>
          <p:cNvGrpSpPr/>
          <p:nvPr/>
        </p:nvGrpSpPr>
        <p:grpSpPr>
          <a:xfrm>
            <a:off x="4870029" y="2800457"/>
            <a:ext cx="292195" cy="320459"/>
            <a:chOff x="1340675" y="238125"/>
            <a:chExt cx="4919100" cy="5219200"/>
          </a:xfrm>
        </p:grpSpPr>
        <p:sp>
          <p:nvSpPr>
            <p:cNvPr id="402" name="Google Shape;402;p39"/>
            <p:cNvSpPr/>
            <p:nvPr/>
          </p:nvSpPr>
          <p:spPr>
            <a:xfrm>
              <a:off x="5057700" y="4623050"/>
              <a:ext cx="943550" cy="575750"/>
            </a:xfrm>
            <a:custGeom>
              <a:rect b="b" l="l" r="r" t="t"/>
              <a:pathLst>
                <a:path extrusionOk="0" h="23030" w="37742">
                  <a:moveTo>
                    <a:pt x="31707" y="0"/>
                  </a:moveTo>
                  <a:lnTo>
                    <a:pt x="31707" y="16995"/>
                  </a:lnTo>
                  <a:lnTo>
                    <a:pt x="0" y="16995"/>
                  </a:lnTo>
                  <a:lnTo>
                    <a:pt x="0" y="23030"/>
                  </a:lnTo>
                  <a:lnTo>
                    <a:pt x="37742" y="23030"/>
                  </a:lnTo>
                  <a:lnTo>
                    <a:pt x="377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9"/>
            <p:cNvSpPr/>
            <p:nvPr/>
          </p:nvSpPr>
          <p:spPr>
            <a:xfrm>
              <a:off x="4741275" y="5047900"/>
              <a:ext cx="172100" cy="150900"/>
            </a:xfrm>
            <a:custGeom>
              <a:rect b="b" l="l" r="r" t="t"/>
              <a:pathLst>
                <a:path extrusionOk="0" h="6036" w="6884">
                  <a:moveTo>
                    <a:pt x="1" y="1"/>
                  </a:moveTo>
                  <a:lnTo>
                    <a:pt x="1" y="6036"/>
                  </a:lnTo>
                  <a:lnTo>
                    <a:pt x="6884" y="6036"/>
                  </a:lnTo>
                  <a:lnTo>
                    <a:pt x="68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9"/>
            <p:cNvSpPr/>
            <p:nvPr/>
          </p:nvSpPr>
          <p:spPr>
            <a:xfrm>
              <a:off x="1599175" y="4106825"/>
              <a:ext cx="150900" cy="610825"/>
            </a:xfrm>
            <a:custGeom>
              <a:rect b="b" l="l" r="r" t="t"/>
              <a:pathLst>
                <a:path extrusionOk="0" h="24433" w="6036">
                  <a:moveTo>
                    <a:pt x="1" y="1"/>
                  </a:moveTo>
                  <a:lnTo>
                    <a:pt x="1" y="24433"/>
                  </a:lnTo>
                  <a:lnTo>
                    <a:pt x="6035" y="24433"/>
                  </a:lnTo>
                  <a:lnTo>
                    <a:pt x="60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9"/>
            <p:cNvSpPr/>
            <p:nvPr/>
          </p:nvSpPr>
          <p:spPr>
            <a:xfrm>
              <a:off x="1599175" y="3805100"/>
              <a:ext cx="150900" cy="138650"/>
            </a:xfrm>
            <a:custGeom>
              <a:rect b="b" l="l" r="r" t="t"/>
              <a:pathLst>
                <a:path extrusionOk="0" h="5546" w="6036">
                  <a:moveTo>
                    <a:pt x="1" y="0"/>
                  </a:moveTo>
                  <a:lnTo>
                    <a:pt x="1" y="5546"/>
                  </a:lnTo>
                  <a:lnTo>
                    <a:pt x="6035" y="5546"/>
                  </a:lnTo>
                  <a:lnTo>
                    <a:pt x="6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9"/>
            <p:cNvSpPr/>
            <p:nvPr/>
          </p:nvSpPr>
          <p:spPr>
            <a:xfrm>
              <a:off x="1340675" y="238125"/>
              <a:ext cx="4919100" cy="5219200"/>
            </a:xfrm>
            <a:custGeom>
              <a:rect b="b" l="l" r="r" t="t"/>
              <a:pathLst>
                <a:path extrusionOk="0" h="208768" w="196764">
                  <a:moveTo>
                    <a:pt x="99197" y="21855"/>
                  </a:moveTo>
                  <a:cubicBezTo>
                    <a:pt x="110125" y="21855"/>
                    <a:pt x="119160" y="30173"/>
                    <a:pt x="120302" y="40807"/>
                  </a:cubicBezTo>
                  <a:lnTo>
                    <a:pt x="76461" y="40807"/>
                  </a:lnTo>
                  <a:cubicBezTo>
                    <a:pt x="77603" y="30173"/>
                    <a:pt x="86606" y="21855"/>
                    <a:pt x="97566" y="21855"/>
                  </a:cubicBezTo>
                  <a:close/>
                  <a:moveTo>
                    <a:pt x="99719" y="6035"/>
                  </a:moveTo>
                  <a:cubicBezTo>
                    <a:pt x="119291" y="6035"/>
                    <a:pt x="135340" y="21464"/>
                    <a:pt x="136253" y="40807"/>
                  </a:cubicBezTo>
                  <a:lnTo>
                    <a:pt x="126337" y="40807"/>
                  </a:lnTo>
                  <a:cubicBezTo>
                    <a:pt x="125195" y="26846"/>
                    <a:pt x="113452" y="15821"/>
                    <a:pt x="99197" y="15821"/>
                  </a:cubicBezTo>
                  <a:lnTo>
                    <a:pt x="97566" y="15821"/>
                  </a:lnTo>
                  <a:cubicBezTo>
                    <a:pt x="83311" y="15821"/>
                    <a:pt x="71568" y="26846"/>
                    <a:pt x="70426" y="40807"/>
                  </a:cubicBezTo>
                  <a:lnTo>
                    <a:pt x="60510" y="40807"/>
                  </a:lnTo>
                  <a:cubicBezTo>
                    <a:pt x="61423" y="21464"/>
                    <a:pt x="77472" y="6035"/>
                    <a:pt x="97044" y="6035"/>
                  </a:cubicBezTo>
                  <a:close/>
                  <a:moveTo>
                    <a:pt x="190728" y="46842"/>
                  </a:moveTo>
                  <a:lnTo>
                    <a:pt x="190728" y="94565"/>
                  </a:lnTo>
                  <a:cubicBezTo>
                    <a:pt x="190728" y="110679"/>
                    <a:pt x="177648" y="123760"/>
                    <a:pt x="161566" y="123760"/>
                  </a:cubicBezTo>
                  <a:lnTo>
                    <a:pt x="115409" y="123760"/>
                  </a:lnTo>
                  <a:lnTo>
                    <a:pt x="115409" y="96653"/>
                  </a:lnTo>
                  <a:lnTo>
                    <a:pt x="81354" y="96653"/>
                  </a:lnTo>
                  <a:lnTo>
                    <a:pt x="81354" y="123760"/>
                  </a:lnTo>
                  <a:lnTo>
                    <a:pt x="35197" y="123760"/>
                  </a:lnTo>
                  <a:cubicBezTo>
                    <a:pt x="19115" y="123760"/>
                    <a:pt x="6035" y="110679"/>
                    <a:pt x="6035" y="94565"/>
                  </a:cubicBezTo>
                  <a:lnTo>
                    <a:pt x="6035" y="46842"/>
                  </a:lnTo>
                  <a:close/>
                  <a:moveTo>
                    <a:pt x="109407" y="102655"/>
                  </a:moveTo>
                  <a:lnTo>
                    <a:pt x="109407" y="150867"/>
                  </a:lnTo>
                  <a:lnTo>
                    <a:pt x="87356" y="150867"/>
                  </a:lnTo>
                  <a:lnTo>
                    <a:pt x="87356" y="102655"/>
                  </a:lnTo>
                  <a:close/>
                  <a:moveTo>
                    <a:pt x="190728" y="114235"/>
                  </a:moveTo>
                  <a:lnTo>
                    <a:pt x="190728" y="202732"/>
                  </a:lnTo>
                  <a:lnTo>
                    <a:pt x="6035" y="202732"/>
                  </a:lnTo>
                  <a:lnTo>
                    <a:pt x="6035" y="114235"/>
                  </a:lnTo>
                  <a:cubicBezTo>
                    <a:pt x="12363" y="123597"/>
                    <a:pt x="23062" y="129794"/>
                    <a:pt x="35197" y="129794"/>
                  </a:cubicBezTo>
                  <a:lnTo>
                    <a:pt x="81354" y="129794"/>
                  </a:lnTo>
                  <a:lnTo>
                    <a:pt x="81354" y="156902"/>
                  </a:lnTo>
                  <a:lnTo>
                    <a:pt x="115409" y="156902"/>
                  </a:lnTo>
                  <a:lnTo>
                    <a:pt x="115409" y="129794"/>
                  </a:lnTo>
                  <a:lnTo>
                    <a:pt x="161566" y="129794"/>
                  </a:lnTo>
                  <a:cubicBezTo>
                    <a:pt x="173701" y="129794"/>
                    <a:pt x="184400" y="123597"/>
                    <a:pt x="190728" y="114235"/>
                  </a:cubicBezTo>
                  <a:close/>
                  <a:moveTo>
                    <a:pt x="97044" y="0"/>
                  </a:moveTo>
                  <a:cubicBezTo>
                    <a:pt x="74145" y="0"/>
                    <a:pt x="55421" y="18137"/>
                    <a:pt x="54475" y="40807"/>
                  </a:cubicBezTo>
                  <a:lnTo>
                    <a:pt x="0" y="40807"/>
                  </a:lnTo>
                  <a:lnTo>
                    <a:pt x="0" y="89444"/>
                  </a:lnTo>
                  <a:lnTo>
                    <a:pt x="0" y="94565"/>
                  </a:lnTo>
                  <a:lnTo>
                    <a:pt x="0" y="208767"/>
                  </a:lnTo>
                  <a:lnTo>
                    <a:pt x="196763" y="208767"/>
                  </a:lnTo>
                  <a:lnTo>
                    <a:pt x="196763" y="94565"/>
                  </a:lnTo>
                  <a:lnTo>
                    <a:pt x="196763" y="89444"/>
                  </a:lnTo>
                  <a:lnTo>
                    <a:pt x="196763" y="40807"/>
                  </a:lnTo>
                  <a:lnTo>
                    <a:pt x="142288" y="40807"/>
                  </a:lnTo>
                  <a:cubicBezTo>
                    <a:pt x="141342" y="18137"/>
                    <a:pt x="122618" y="0"/>
                    <a:pt x="997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9"/>
            <p:cNvSpPr/>
            <p:nvPr/>
          </p:nvSpPr>
          <p:spPr>
            <a:xfrm>
              <a:off x="1659525" y="2786550"/>
              <a:ext cx="529275" cy="433050"/>
            </a:xfrm>
            <a:custGeom>
              <a:rect b="b" l="l" r="r" t="t"/>
              <a:pathLst>
                <a:path extrusionOk="0" h="17322" w="21171">
                  <a:moveTo>
                    <a:pt x="5448" y="0"/>
                  </a:moveTo>
                  <a:lnTo>
                    <a:pt x="0" y="2512"/>
                  </a:lnTo>
                  <a:cubicBezTo>
                    <a:pt x="3752" y="10634"/>
                    <a:pt x="11613" y="16310"/>
                    <a:pt x="20486" y="17321"/>
                  </a:cubicBezTo>
                  <a:lnTo>
                    <a:pt x="21171" y="11352"/>
                  </a:lnTo>
                  <a:cubicBezTo>
                    <a:pt x="14353" y="10569"/>
                    <a:pt x="8351" y="6230"/>
                    <a:pt x="5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9"/>
            <p:cNvSpPr/>
            <p:nvPr/>
          </p:nvSpPr>
          <p:spPr>
            <a:xfrm>
              <a:off x="4817125" y="1516800"/>
              <a:ext cx="218575" cy="150900"/>
            </a:xfrm>
            <a:custGeom>
              <a:rect b="b" l="l" r="r" t="t"/>
              <a:pathLst>
                <a:path extrusionOk="0" h="6036" w="8743">
                  <a:moveTo>
                    <a:pt x="1" y="1"/>
                  </a:moveTo>
                  <a:lnTo>
                    <a:pt x="1" y="6036"/>
                  </a:lnTo>
                  <a:lnTo>
                    <a:pt x="8743" y="6036"/>
                  </a:lnTo>
                  <a:lnTo>
                    <a:pt x="8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9"/>
            <p:cNvSpPr/>
            <p:nvPr/>
          </p:nvSpPr>
          <p:spPr>
            <a:xfrm>
              <a:off x="5308050" y="1516800"/>
              <a:ext cx="693200" cy="433075"/>
            </a:xfrm>
            <a:custGeom>
              <a:rect b="b" l="l" r="r" t="t"/>
              <a:pathLst>
                <a:path extrusionOk="0" h="17323" w="27728">
                  <a:moveTo>
                    <a:pt x="1" y="1"/>
                  </a:moveTo>
                  <a:lnTo>
                    <a:pt x="1" y="6036"/>
                  </a:lnTo>
                  <a:lnTo>
                    <a:pt x="21693" y="6036"/>
                  </a:lnTo>
                  <a:lnTo>
                    <a:pt x="21693" y="17322"/>
                  </a:lnTo>
                  <a:lnTo>
                    <a:pt x="27728" y="17322"/>
                  </a:lnTo>
                  <a:lnTo>
                    <a:pt x="277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9"/>
            <p:cNvSpPr/>
            <p:nvPr/>
          </p:nvSpPr>
          <p:spPr>
            <a:xfrm>
              <a:off x="3568600" y="3490325"/>
              <a:ext cx="463225" cy="464025"/>
            </a:xfrm>
            <a:custGeom>
              <a:rect b="b" l="l" r="r" t="t"/>
              <a:pathLst>
                <a:path extrusionOk="0" h="18561" w="18529">
                  <a:moveTo>
                    <a:pt x="9265" y="6035"/>
                  </a:moveTo>
                  <a:cubicBezTo>
                    <a:pt x="11059" y="6035"/>
                    <a:pt x="12527" y="7503"/>
                    <a:pt x="12527" y="9297"/>
                  </a:cubicBezTo>
                  <a:cubicBezTo>
                    <a:pt x="12527" y="11058"/>
                    <a:pt x="11059" y="12526"/>
                    <a:pt x="9265" y="12526"/>
                  </a:cubicBezTo>
                  <a:cubicBezTo>
                    <a:pt x="7470" y="12526"/>
                    <a:pt x="6003" y="11058"/>
                    <a:pt x="6003" y="9297"/>
                  </a:cubicBezTo>
                  <a:cubicBezTo>
                    <a:pt x="6003" y="7503"/>
                    <a:pt x="7470" y="6035"/>
                    <a:pt x="9265" y="6035"/>
                  </a:cubicBezTo>
                  <a:close/>
                  <a:moveTo>
                    <a:pt x="9265" y="0"/>
                  </a:moveTo>
                  <a:cubicBezTo>
                    <a:pt x="4143" y="0"/>
                    <a:pt x="1" y="4175"/>
                    <a:pt x="1" y="9297"/>
                  </a:cubicBezTo>
                  <a:cubicBezTo>
                    <a:pt x="1" y="14385"/>
                    <a:pt x="4143" y="18561"/>
                    <a:pt x="9265" y="18561"/>
                  </a:cubicBezTo>
                  <a:cubicBezTo>
                    <a:pt x="14386" y="18561"/>
                    <a:pt x="18529" y="14385"/>
                    <a:pt x="18529" y="9297"/>
                  </a:cubicBezTo>
                  <a:cubicBezTo>
                    <a:pt x="18529" y="4175"/>
                    <a:pt x="14386" y="0"/>
                    <a:pt x="9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39"/>
          <p:cNvSpPr txBox="1"/>
          <p:nvPr>
            <p:ph idx="4294967295" type="ctrTitle"/>
          </p:nvPr>
        </p:nvSpPr>
        <p:spPr>
          <a:xfrm flipH="1">
            <a:off x="446875" y="1645700"/>
            <a:ext cx="1804500" cy="46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lt1"/>
                </a:solidFill>
              </a:rPr>
              <a:t>PLATFORM </a:t>
            </a:r>
            <a:r>
              <a:rPr lang="en" sz="1300">
                <a:solidFill>
                  <a:schemeClr val="lt1"/>
                </a:solidFill>
              </a:rPr>
              <a:t>INTEGRATION</a:t>
            </a:r>
            <a:endParaRPr sz="1300">
              <a:solidFill>
                <a:schemeClr val="lt1"/>
              </a:solidFill>
            </a:endParaRPr>
          </a:p>
        </p:txBody>
      </p:sp>
      <p:sp>
        <p:nvSpPr>
          <p:cNvPr id="412" name="Google Shape;412;p39"/>
          <p:cNvSpPr txBox="1"/>
          <p:nvPr>
            <p:ph idx="4294967295" type="subTitle"/>
          </p:nvPr>
        </p:nvSpPr>
        <p:spPr>
          <a:xfrm flipH="1">
            <a:off x="482132" y="2217806"/>
            <a:ext cx="1734000" cy="138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100">
                <a:solidFill>
                  <a:schemeClr val="lt1"/>
                </a:solidFill>
              </a:rPr>
              <a:t>Successfully</a:t>
            </a:r>
            <a:r>
              <a:rPr lang="en" sz="1100">
                <a:solidFill>
                  <a:schemeClr val="lt1"/>
                </a:solidFill>
              </a:rPr>
              <a:t> installed the Home Assistant OS on the Raspberry Pi and completed the </a:t>
            </a:r>
            <a:r>
              <a:rPr lang="en" sz="1100">
                <a:solidFill>
                  <a:schemeClr val="lt1"/>
                </a:solidFill>
              </a:rPr>
              <a:t>platform</a:t>
            </a:r>
            <a:r>
              <a:rPr lang="en" sz="1100">
                <a:solidFill>
                  <a:schemeClr val="lt1"/>
                </a:solidFill>
              </a:rPr>
              <a:t> set-up</a:t>
            </a:r>
            <a:endParaRPr sz="1100">
              <a:solidFill>
                <a:schemeClr val="lt1"/>
              </a:solidFill>
            </a:endParaRPr>
          </a:p>
        </p:txBody>
      </p:sp>
      <p:sp>
        <p:nvSpPr>
          <p:cNvPr id="413" name="Google Shape;413;p39"/>
          <p:cNvSpPr txBox="1"/>
          <p:nvPr>
            <p:ph idx="4294967295" type="ctrTitle"/>
          </p:nvPr>
        </p:nvSpPr>
        <p:spPr>
          <a:xfrm flipH="1">
            <a:off x="4310375" y="3120925"/>
            <a:ext cx="1498200" cy="35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Facial Recognition</a:t>
            </a:r>
            <a:endParaRPr sz="1100"/>
          </a:p>
          <a:p>
            <a:pPr indent="0" lvl="0" marL="0" rtl="0" algn="ctr">
              <a:spcBef>
                <a:spcPts val="0"/>
              </a:spcBef>
              <a:spcAft>
                <a:spcPts val="0"/>
              </a:spcAft>
              <a:buNone/>
            </a:pPr>
            <a:r>
              <a:t/>
            </a:r>
            <a:endParaRPr sz="1100"/>
          </a:p>
        </p:txBody>
      </p:sp>
      <p:sp>
        <p:nvSpPr>
          <p:cNvPr id="414" name="Google Shape;414;p39"/>
          <p:cNvSpPr txBox="1"/>
          <p:nvPr>
            <p:ph idx="4294967295" type="subTitle"/>
          </p:nvPr>
        </p:nvSpPr>
        <p:spPr>
          <a:xfrm flipH="1">
            <a:off x="4224578" y="3477028"/>
            <a:ext cx="1583100" cy="1061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900"/>
              <a:t>Successfully established facial recognition with usb camera, but were unsuccessful with system integration and </a:t>
            </a:r>
            <a:r>
              <a:rPr lang="en" sz="900"/>
              <a:t>automation</a:t>
            </a:r>
            <a:r>
              <a:rPr lang="en" sz="900"/>
              <a:t>.</a:t>
            </a:r>
            <a:endParaRPr sz="900"/>
          </a:p>
        </p:txBody>
      </p:sp>
      <p:sp>
        <p:nvSpPr>
          <p:cNvPr id="415" name="Google Shape;415;p39"/>
          <p:cNvSpPr txBox="1"/>
          <p:nvPr>
            <p:ph idx="4294967295" type="ctrTitle"/>
          </p:nvPr>
        </p:nvSpPr>
        <p:spPr>
          <a:xfrm flipH="1">
            <a:off x="3135175" y="1414825"/>
            <a:ext cx="1498200" cy="2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ESP Connections</a:t>
            </a:r>
            <a:endParaRPr sz="1100"/>
          </a:p>
        </p:txBody>
      </p:sp>
      <p:sp>
        <p:nvSpPr>
          <p:cNvPr id="416" name="Google Shape;416;p39"/>
          <p:cNvSpPr txBox="1"/>
          <p:nvPr>
            <p:ph idx="4294967295" type="subTitle"/>
          </p:nvPr>
        </p:nvSpPr>
        <p:spPr>
          <a:xfrm flipH="1">
            <a:off x="3135863" y="1591618"/>
            <a:ext cx="1498200" cy="970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900"/>
              <a:t>Have the ESP8266 NodeMCU communicate with the Raspberry Pi via the LAN with OTA support</a:t>
            </a:r>
            <a:endParaRPr sz="900"/>
          </a:p>
        </p:txBody>
      </p:sp>
      <p:sp>
        <p:nvSpPr>
          <p:cNvPr id="417" name="Google Shape;417;p39"/>
          <p:cNvSpPr/>
          <p:nvPr/>
        </p:nvSpPr>
        <p:spPr>
          <a:xfrm>
            <a:off x="2061126" y="3162192"/>
            <a:ext cx="1933500" cy="1675200"/>
          </a:xfrm>
          <a:prstGeom prst="hexagon">
            <a:avLst>
              <a:gd fmla="val 25000" name="adj"/>
              <a:gd fmla="val 115470" name="vf"/>
            </a:avLst>
          </a:prstGeom>
          <a:solidFill>
            <a:schemeClr val="lt1"/>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39"/>
          <p:cNvGrpSpPr/>
          <p:nvPr/>
        </p:nvGrpSpPr>
        <p:grpSpPr>
          <a:xfrm>
            <a:off x="2889620" y="3325611"/>
            <a:ext cx="276470" cy="300104"/>
            <a:chOff x="1396125" y="238125"/>
            <a:chExt cx="4808175" cy="5219200"/>
          </a:xfrm>
        </p:grpSpPr>
        <p:sp>
          <p:nvSpPr>
            <p:cNvPr id="419" name="Google Shape;419;p39"/>
            <p:cNvSpPr/>
            <p:nvPr/>
          </p:nvSpPr>
          <p:spPr>
            <a:xfrm>
              <a:off x="2765325" y="3455250"/>
              <a:ext cx="1363550" cy="1363525"/>
            </a:xfrm>
            <a:custGeom>
              <a:rect b="b" l="l" r="r" t="t"/>
              <a:pathLst>
                <a:path extrusionOk="0" h="54541" w="54542">
                  <a:moveTo>
                    <a:pt x="27271" y="5578"/>
                  </a:moveTo>
                  <a:cubicBezTo>
                    <a:pt x="39210" y="5578"/>
                    <a:pt x="48963" y="15299"/>
                    <a:pt x="48963" y="27271"/>
                  </a:cubicBezTo>
                  <a:cubicBezTo>
                    <a:pt x="48963" y="39242"/>
                    <a:pt x="39210" y="48963"/>
                    <a:pt x="27271" y="48963"/>
                  </a:cubicBezTo>
                  <a:cubicBezTo>
                    <a:pt x="15300" y="48963"/>
                    <a:pt x="5579" y="39242"/>
                    <a:pt x="5579" y="27271"/>
                  </a:cubicBezTo>
                  <a:cubicBezTo>
                    <a:pt x="5579" y="15299"/>
                    <a:pt x="15300" y="5578"/>
                    <a:pt x="27271" y="5578"/>
                  </a:cubicBezTo>
                  <a:close/>
                  <a:moveTo>
                    <a:pt x="27271" y="0"/>
                  </a:moveTo>
                  <a:cubicBezTo>
                    <a:pt x="12233" y="0"/>
                    <a:pt x="1" y="12233"/>
                    <a:pt x="1" y="27271"/>
                  </a:cubicBezTo>
                  <a:cubicBezTo>
                    <a:pt x="1" y="42308"/>
                    <a:pt x="12233" y="54541"/>
                    <a:pt x="27271" y="54541"/>
                  </a:cubicBezTo>
                  <a:cubicBezTo>
                    <a:pt x="42309" y="54541"/>
                    <a:pt x="54541" y="42308"/>
                    <a:pt x="54541" y="27271"/>
                  </a:cubicBezTo>
                  <a:cubicBezTo>
                    <a:pt x="54541" y="12233"/>
                    <a:pt x="42309" y="0"/>
                    <a:pt x="272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
            <p:cNvSpPr/>
            <p:nvPr/>
          </p:nvSpPr>
          <p:spPr>
            <a:xfrm>
              <a:off x="4722525" y="1882975"/>
              <a:ext cx="916650" cy="916625"/>
            </a:xfrm>
            <a:custGeom>
              <a:rect b="b" l="l" r="r" t="t"/>
              <a:pathLst>
                <a:path extrusionOk="0" h="36665" w="36666">
                  <a:moveTo>
                    <a:pt x="18333" y="6035"/>
                  </a:moveTo>
                  <a:cubicBezTo>
                    <a:pt x="25118" y="6035"/>
                    <a:pt x="30631" y="11548"/>
                    <a:pt x="30631" y="18333"/>
                  </a:cubicBezTo>
                  <a:cubicBezTo>
                    <a:pt x="30631" y="25118"/>
                    <a:pt x="25118" y="30663"/>
                    <a:pt x="18333" y="30663"/>
                  </a:cubicBezTo>
                  <a:cubicBezTo>
                    <a:pt x="11548" y="30663"/>
                    <a:pt x="6003" y="25118"/>
                    <a:pt x="6003" y="18333"/>
                  </a:cubicBezTo>
                  <a:cubicBezTo>
                    <a:pt x="6003" y="11548"/>
                    <a:pt x="11548" y="6035"/>
                    <a:pt x="18333" y="6035"/>
                  </a:cubicBezTo>
                  <a:close/>
                  <a:moveTo>
                    <a:pt x="18333" y="0"/>
                  </a:moveTo>
                  <a:cubicBezTo>
                    <a:pt x="8221" y="0"/>
                    <a:pt x="1" y="8253"/>
                    <a:pt x="1" y="18333"/>
                  </a:cubicBezTo>
                  <a:cubicBezTo>
                    <a:pt x="1" y="28445"/>
                    <a:pt x="8221" y="36665"/>
                    <a:pt x="18333" y="36665"/>
                  </a:cubicBezTo>
                  <a:cubicBezTo>
                    <a:pt x="28413" y="36665"/>
                    <a:pt x="36665" y="28445"/>
                    <a:pt x="36665" y="18333"/>
                  </a:cubicBezTo>
                  <a:cubicBezTo>
                    <a:pt x="36665" y="8253"/>
                    <a:pt x="28413" y="0"/>
                    <a:pt x="18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9"/>
            <p:cNvSpPr/>
            <p:nvPr/>
          </p:nvSpPr>
          <p:spPr>
            <a:xfrm>
              <a:off x="5321925" y="3494400"/>
              <a:ext cx="565150" cy="868525"/>
            </a:xfrm>
            <a:custGeom>
              <a:rect b="b" l="l" r="r" t="t"/>
              <a:pathLst>
                <a:path extrusionOk="0" h="34741" w="22606">
                  <a:moveTo>
                    <a:pt x="16767" y="0"/>
                  </a:moveTo>
                  <a:cubicBezTo>
                    <a:pt x="13831" y="11384"/>
                    <a:pt x="8025" y="21986"/>
                    <a:pt x="0" y="30663"/>
                  </a:cubicBezTo>
                  <a:lnTo>
                    <a:pt x="4437" y="34740"/>
                  </a:lnTo>
                  <a:cubicBezTo>
                    <a:pt x="13146" y="25346"/>
                    <a:pt x="19409" y="13864"/>
                    <a:pt x="22606" y="1501"/>
                  </a:cubicBezTo>
                  <a:lnTo>
                    <a:pt x="167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9"/>
            <p:cNvSpPr/>
            <p:nvPr/>
          </p:nvSpPr>
          <p:spPr>
            <a:xfrm>
              <a:off x="4976150" y="4448525"/>
              <a:ext cx="238150" cy="230000"/>
            </a:xfrm>
            <a:custGeom>
              <a:rect b="b" l="l" r="r" t="t"/>
              <a:pathLst>
                <a:path extrusionOk="0" h="9200" w="9526">
                  <a:moveTo>
                    <a:pt x="5774" y="0"/>
                  </a:moveTo>
                  <a:cubicBezTo>
                    <a:pt x="3915" y="1468"/>
                    <a:pt x="1990" y="2871"/>
                    <a:pt x="0" y="4143"/>
                  </a:cubicBezTo>
                  <a:lnTo>
                    <a:pt x="3262" y="9199"/>
                  </a:lnTo>
                  <a:cubicBezTo>
                    <a:pt x="5415" y="7829"/>
                    <a:pt x="7503" y="6296"/>
                    <a:pt x="9525" y="4730"/>
                  </a:cubicBezTo>
                  <a:lnTo>
                    <a:pt x="5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9"/>
            <p:cNvSpPr/>
            <p:nvPr/>
          </p:nvSpPr>
          <p:spPr>
            <a:xfrm>
              <a:off x="5903375" y="5135175"/>
              <a:ext cx="150875" cy="165575"/>
            </a:xfrm>
            <a:custGeom>
              <a:rect b="b" l="l" r="r" t="t"/>
              <a:pathLst>
                <a:path extrusionOk="0" h="6623" w="6035">
                  <a:moveTo>
                    <a:pt x="0" y="0"/>
                  </a:moveTo>
                  <a:lnTo>
                    <a:pt x="0" y="6622"/>
                  </a:lnTo>
                  <a:lnTo>
                    <a:pt x="6035" y="6622"/>
                  </a:lnTo>
                  <a:lnTo>
                    <a:pt x="6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9"/>
            <p:cNvSpPr/>
            <p:nvPr/>
          </p:nvSpPr>
          <p:spPr>
            <a:xfrm>
              <a:off x="4941900" y="5052800"/>
              <a:ext cx="150075" cy="165575"/>
            </a:xfrm>
            <a:custGeom>
              <a:rect b="b" l="l" r="r" t="t"/>
              <a:pathLst>
                <a:path extrusionOk="0" h="6623" w="6003">
                  <a:moveTo>
                    <a:pt x="0" y="1"/>
                  </a:moveTo>
                  <a:lnTo>
                    <a:pt x="0" y="6623"/>
                  </a:lnTo>
                  <a:lnTo>
                    <a:pt x="6002" y="6623"/>
                  </a:lnTo>
                  <a:lnTo>
                    <a:pt x="60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9"/>
            <p:cNvSpPr/>
            <p:nvPr/>
          </p:nvSpPr>
          <p:spPr>
            <a:xfrm>
              <a:off x="6054225" y="4341700"/>
              <a:ext cx="150075" cy="165550"/>
            </a:xfrm>
            <a:custGeom>
              <a:rect b="b" l="l" r="r" t="t"/>
              <a:pathLst>
                <a:path extrusionOk="0" h="6622" w="6003">
                  <a:moveTo>
                    <a:pt x="1" y="0"/>
                  </a:moveTo>
                  <a:lnTo>
                    <a:pt x="1" y="6622"/>
                  </a:lnTo>
                  <a:lnTo>
                    <a:pt x="6003" y="6622"/>
                  </a:lnTo>
                  <a:lnTo>
                    <a:pt x="60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9"/>
            <p:cNvSpPr/>
            <p:nvPr/>
          </p:nvSpPr>
          <p:spPr>
            <a:xfrm>
              <a:off x="4722525" y="773900"/>
              <a:ext cx="150075" cy="165575"/>
            </a:xfrm>
            <a:custGeom>
              <a:rect b="b" l="l" r="r" t="t"/>
              <a:pathLst>
                <a:path extrusionOk="0" h="6623" w="6003">
                  <a:moveTo>
                    <a:pt x="1" y="0"/>
                  </a:moveTo>
                  <a:lnTo>
                    <a:pt x="1" y="6622"/>
                  </a:lnTo>
                  <a:lnTo>
                    <a:pt x="6003" y="6622"/>
                  </a:lnTo>
                  <a:lnTo>
                    <a:pt x="60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9"/>
            <p:cNvSpPr/>
            <p:nvPr/>
          </p:nvSpPr>
          <p:spPr>
            <a:xfrm>
              <a:off x="1396125" y="2319250"/>
              <a:ext cx="150075" cy="165575"/>
            </a:xfrm>
            <a:custGeom>
              <a:rect b="b" l="l" r="r" t="t"/>
              <a:pathLst>
                <a:path extrusionOk="0" h="6623" w="6003">
                  <a:moveTo>
                    <a:pt x="0" y="1"/>
                  </a:moveTo>
                  <a:lnTo>
                    <a:pt x="0" y="6623"/>
                  </a:lnTo>
                  <a:lnTo>
                    <a:pt x="6002" y="6623"/>
                  </a:lnTo>
                  <a:lnTo>
                    <a:pt x="60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9"/>
            <p:cNvSpPr/>
            <p:nvPr/>
          </p:nvSpPr>
          <p:spPr>
            <a:xfrm>
              <a:off x="1712525" y="4371050"/>
              <a:ext cx="150075" cy="165575"/>
            </a:xfrm>
            <a:custGeom>
              <a:rect b="b" l="l" r="r" t="t"/>
              <a:pathLst>
                <a:path extrusionOk="0" h="6623" w="6003">
                  <a:moveTo>
                    <a:pt x="1" y="0"/>
                  </a:moveTo>
                  <a:lnTo>
                    <a:pt x="1" y="6622"/>
                  </a:lnTo>
                  <a:lnTo>
                    <a:pt x="6003" y="6622"/>
                  </a:lnTo>
                  <a:lnTo>
                    <a:pt x="60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9"/>
            <p:cNvSpPr/>
            <p:nvPr/>
          </p:nvSpPr>
          <p:spPr>
            <a:xfrm>
              <a:off x="1396125" y="5135175"/>
              <a:ext cx="150075" cy="165575"/>
            </a:xfrm>
            <a:custGeom>
              <a:rect b="b" l="l" r="r" t="t"/>
              <a:pathLst>
                <a:path extrusionOk="0" h="6623" w="6003">
                  <a:moveTo>
                    <a:pt x="0" y="0"/>
                  </a:moveTo>
                  <a:lnTo>
                    <a:pt x="0" y="6622"/>
                  </a:lnTo>
                  <a:lnTo>
                    <a:pt x="6002" y="6622"/>
                  </a:lnTo>
                  <a:lnTo>
                    <a:pt x="60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9"/>
            <p:cNvSpPr/>
            <p:nvPr/>
          </p:nvSpPr>
          <p:spPr>
            <a:xfrm>
              <a:off x="2326600" y="1710075"/>
              <a:ext cx="150900" cy="165575"/>
            </a:xfrm>
            <a:custGeom>
              <a:rect b="b" l="l" r="r" t="t"/>
              <a:pathLst>
                <a:path extrusionOk="0" h="6623" w="6036">
                  <a:moveTo>
                    <a:pt x="0" y="1"/>
                  </a:moveTo>
                  <a:lnTo>
                    <a:pt x="0" y="6623"/>
                  </a:lnTo>
                  <a:lnTo>
                    <a:pt x="6035" y="6623"/>
                  </a:lnTo>
                  <a:lnTo>
                    <a:pt x="60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9"/>
            <p:cNvSpPr/>
            <p:nvPr/>
          </p:nvSpPr>
          <p:spPr>
            <a:xfrm>
              <a:off x="1562475" y="1112325"/>
              <a:ext cx="150900" cy="165575"/>
            </a:xfrm>
            <a:custGeom>
              <a:rect b="b" l="l" r="r" t="t"/>
              <a:pathLst>
                <a:path extrusionOk="0" h="6623" w="6036">
                  <a:moveTo>
                    <a:pt x="1" y="0"/>
                  </a:moveTo>
                  <a:lnTo>
                    <a:pt x="1" y="6622"/>
                  </a:lnTo>
                  <a:lnTo>
                    <a:pt x="6035" y="6622"/>
                  </a:lnTo>
                  <a:lnTo>
                    <a:pt x="6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9"/>
            <p:cNvSpPr/>
            <p:nvPr/>
          </p:nvSpPr>
          <p:spPr>
            <a:xfrm>
              <a:off x="2129250" y="513750"/>
              <a:ext cx="150900" cy="165575"/>
            </a:xfrm>
            <a:custGeom>
              <a:rect b="b" l="l" r="r" t="t"/>
              <a:pathLst>
                <a:path extrusionOk="0" h="6623" w="6036">
                  <a:moveTo>
                    <a:pt x="0" y="1"/>
                  </a:moveTo>
                  <a:lnTo>
                    <a:pt x="0" y="6622"/>
                  </a:lnTo>
                  <a:lnTo>
                    <a:pt x="6035" y="6622"/>
                  </a:lnTo>
                  <a:lnTo>
                    <a:pt x="60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9"/>
            <p:cNvSpPr/>
            <p:nvPr/>
          </p:nvSpPr>
          <p:spPr>
            <a:xfrm>
              <a:off x="5488275" y="385725"/>
              <a:ext cx="150900" cy="165575"/>
            </a:xfrm>
            <a:custGeom>
              <a:rect b="b" l="l" r="r" t="t"/>
              <a:pathLst>
                <a:path extrusionOk="0" h="6623" w="6036">
                  <a:moveTo>
                    <a:pt x="1" y="0"/>
                  </a:moveTo>
                  <a:lnTo>
                    <a:pt x="1" y="6622"/>
                  </a:lnTo>
                  <a:lnTo>
                    <a:pt x="6035" y="6622"/>
                  </a:lnTo>
                  <a:lnTo>
                    <a:pt x="6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9"/>
            <p:cNvSpPr/>
            <p:nvPr/>
          </p:nvSpPr>
          <p:spPr>
            <a:xfrm>
              <a:off x="5903375" y="881550"/>
              <a:ext cx="150875" cy="165550"/>
            </a:xfrm>
            <a:custGeom>
              <a:rect b="b" l="l" r="r" t="t"/>
              <a:pathLst>
                <a:path extrusionOk="0" h="6622" w="6035">
                  <a:moveTo>
                    <a:pt x="0" y="0"/>
                  </a:moveTo>
                  <a:lnTo>
                    <a:pt x="0" y="6622"/>
                  </a:lnTo>
                  <a:lnTo>
                    <a:pt x="6035" y="6622"/>
                  </a:lnTo>
                  <a:lnTo>
                    <a:pt x="6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9"/>
            <p:cNvSpPr/>
            <p:nvPr/>
          </p:nvSpPr>
          <p:spPr>
            <a:xfrm>
              <a:off x="2132500" y="238125"/>
              <a:ext cx="4071800" cy="5219200"/>
            </a:xfrm>
            <a:custGeom>
              <a:rect b="b" l="l" r="r" t="t"/>
              <a:pathLst>
                <a:path extrusionOk="0" h="208768" w="162872">
                  <a:moveTo>
                    <a:pt x="52649" y="6035"/>
                  </a:moveTo>
                  <a:cubicBezTo>
                    <a:pt x="68242" y="6035"/>
                    <a:pt x="80931" y="18659"/>
                    <a:pt x="81029" y="34218"/>
                  </a:cubicBezTo>
                  <a:cubicBezTo>
                    <a:pt x="62827" y="33664"/>
                    <a:pt x="51801" y="27727"/>
                    <a:pt x="47169" y="24563"/>
                  </a:cubicBezTo>
                  <a:cubicBezTo>
                    <a:pt x="49094" y="22149"/>
                    <a:pt x="49975" y="20420"/>
                    <a:pt x="50072" y="20224"/>
                  </a:cubicBezTo>
                  <a:lnTo>
                    <a:pt x="44658" y="17582"/>
                  </a:lnTo>
                  <a:cubicBezTo>
                    <a:pt x="44429" y="18006"/>
                    <a:pt x="39536" y="27499"/>
                    <a:pt x="24270" y="33109"/>
                  </a:cubicBezTo>
                  <a:cubicBezTo>
                    <a:pt x="24955" y="18071"/>
                    <a:pt x="37416" y="6035"/>
                    <a:pt x="52649" y="6035"/>
                  </a:cubicBezTo>
                  <a:close/>
                  <a:moveTo>
                    <a:pt x="42961" y="28966"/>
                  </a:moveTo>
                  <a:cubicBezTo>
                    <a:pt x="47854" y="32555"/>
                    <a:pt x="59989" y="39503"/>
                    <a:pt x="80442" y="40253"/>
                  </a:cubicBezTo>
                  <a:cubicBezTo>
                    <a:pt x="77734" y="53105"/>
                    <a:pt x="66285" y="62793"/>
                    <a:pt x="52649" y="62793"/>
                  </a:cubicBezTo>
                  <a:cubicBezTo>
                    <a:pt x="38655" y="62793"/>
                    <a:pt x="27043" y="52681"/>
                    <a:pt x="24694" y="39372"/>
                  </a:cubicBezTo>
                  <a:cubicBezTo>
                    <a:pt x="33077" y="36534"/>
                    <a:pt x="38982" y="32555"/>
                    <a:pt x="42961" y="28966"/>
                  </a:cubicBezTo>
                  <a:close/>
                  <a:moveTo>
                    <a:pt x="52649" y="68828"/>
                  </a:moveTo>
                  <a:cubicBezTo>
                    <a:pt x="57151" y="68828"/>
                    <a:pt x="61522" y="69480"/>
                    <a:pt x="65632" y="70687"/>
                  </a:cubicBezTo>
                  <a:lnTo>
                    <a:pt x="52649" y="85595"/>
                  </a:lnTo>
                  <a:lnTo>
                    <a:pt x="39634" y="70687"/>
                  </a:lnTo>
                  <a:cubicBezTo>
                    <a:pt x="43744" y="69480"/>
                    <a:pt x="48115" y="68828"/>
                    <a:pt x="52649" y="68828"/>
                  </a:cubicBezTo>
                  <a:close/>
                  <a:moveTo>
                    <a:pt x="124250" y="49191"/>
                  </a:moveTo>
                  <a:lnTo>
                    <a:pt x="124250" y="56824"/>
                  </a:lnTo>
                  <a:lnTo>
                    <a:pt x="126729" y="57280"/>
                  </a:lnTo>
                  <a:cubicBezTo>
                    <a:pt x="130644" y="57966"/>
                    <a:pt x="134264" y="59466"/>
                    <a:pt x="137494" y="61749"/>
                  </a:cubicBezTo>
                  <a:lnTo>
                    <a:pt x="139581" y="63185"/>
                  </a:lnTo>
                  <a:lnTo>
                    <a:pt x="144964" y="57770"/>
                  </a:lnTo>
                  <a:lnTo>
                    <a:pt x="148291" y="61097"/>
                  </a:lnTo>
                  <a:lnTo>
                    <a:pt x="142876" y="66479"/>
                  </a:lnTo>
                  <a:lnTo>
                    <a:pt x="144311" y="68567"/>
                  </a:lnTo>
                  <a:cubicBezTo>
                    <a:pt x="146595" y="71796"/>
                    <a:pt x="148095" y="75417"/>
                    <a:pt x="148780" y="79332"/>
                  </a:cubicBezTo>
                  <a:lnTo>
                    <a:pt x="149237" y="81811"/>
                  </a:lnTo>
                  <a:lnTo>
                    <a:pt x="156870" y="81811"/>
                  </a:lnTo>
                  <a:lnTo>
                    <a:pt x="156870" y="86475"/>
                  </a:lnTo>
                  <a:lnTo>
                    <a:pt x="149237" y="86475"/>
                  </a:lnTo>
                  <a:lnTo>
                    <a:pt x="148780" y="88954"/>
                  </a:lnTo>
                  <a:cubicBezTo>
                    <a:pt x="148095" y="92836"/>
                    <a:pt x="146595" y="96457"/>
                    <a:pt x="144311" y="99719"/>
                  </a:cubicBezTo>
                  <a:lnTo>
                    <a:pt x="142876" y="101807"/>
                  </a:lnTo>
                  <a:lnTo>
                    <a:pt x="148291" y="107189"/>
                  </a:lnTo>
                  <a:lnTo>
                    <a:pt x="144964" y="110516"/>
                  </a:lnTo>
                  <a:lnTo>
                    <a:pt x="139581" y="105101"/>
                  </a:lnTo>
                  <a:lnTo>
                    <a:pt x="137494" y="106536"/>
                  </a:lnTo>
                  <a:cubicBezTo>
                    <a:pt x="134264" y="108820"/>
                    <a:pt x="130644" y="110320"/>
                    <a:pt x="126729" y="111005"/>
                  </a:cubicBezTo>
                  <a:lnTo>
                    <a:pt x="124250" y="111462"/>
                  </a:lnTo>
                  <a:lnTo>
                    <a:pt x="124250" y="119095"/>
                  </a:lnTo>
                  <a:lnTo>
                    <a:pt x="119585" y="119095"/>
                  </a:lnTo>
                  <a:lnTo>
                    <a:pt x="119585" y="111462"/>
                  </a:lnTo>
                  <a:lnTo>
                    <a:pt x="117106" y="111005"/>
                  </a:lnTo>
                  <a:cubicBezTo>
                    <a:pt x="113224" y="110320"/>
                    <a:pt x="109604" y="108820"/>
                    <a:pt x="106342" y="106536"/>
                  </a:cubicBezTo>
                  <a:lnTo>
                    <a:pt x="104254" y="105101"/>
                  </a:lnTo>
                  <a:lnTo>
                    <a:pt x="98872" y="110516"/>
                  </a:lnTo>
                  <a:lnTo>
                    <a:pt x="95545" y="107189"/>
                  </a:lnTo>
                  <a:lnTo>
                    <a:pt x="100959" y="101807"/>
                  </a:lnTo>
                  <a:lnTo>
                    <a:pt x="99524" y="99719"/>
                  </a:lnTo>
                  <a:cubicBezTo>
                    <a:pt x="97241" y="96457"/>
                    <a:pt x="95740" y="92836"/>
                    <a:pt x="95055" y="88954"/>
                  </a:cubicBezTo>
                  <a:lnTo>
                    <a:pt x="94599" y="86475"/>
                  </a:lnTo>
                  <a:lnTo>
                    <a:pt x="86966" y="86475"/>
                  </a:lnTo>
                  <a:lnTo>
                    <a:pt x="86966" y="81811"/>
                  </a:lnTo>
                  <a:lnTo>
                    <a:pt x="94599" y="81811"/>
                  </a:lnTo>
                  <a:lnTo>
                    <a:pt x="95055" y="79332"/>
                  </a:lnTo>
                  <a:cubicBezTo>
                    <a:pt x="95740" y="75417"/>
                    <a:pt x="97241" y="71796"/>
                    <a:pt x="99524" y="68567"/>
                  </a:cubicBezTo>
                  <a:lnTo>
                    <a:pt x="100959" y="66479"/>
                  </a:lnTo>
                  <a:lnTo>
                    <a:pt x="95545" y="61097"/>
                  </a:lnTo>
                  <a:lnTo>
                    <a:pt x="98872" y="57770"/>
                  </a:lnTo>
                  <a:lnTo>
                    <a:pt x="104254" y="63185"/>
                  </a:lnTo>
                  <a:lnTo>
                    <a:pt x="106342" y="61749"/>
                  </a:lnTo>
                  <a:cubicBezTo>
                    <a:pt x="109604" y="59466"/>
                    <a:pt x="113224" y="57966"/>
                    <a:pt x="117106" y="57280"/>
                  </a:cubicBezTo>
                  <a:lnTo>
                    <a:pt x="119585" y="56824"/>
                  </a:lnTo>
                  <a:lnTo>
                    <a:pt x="119585" y="49191"/>
                  </a:lnTo>
                  <a:close/>
                  <a:moveTo>
                    <a:pt x="33567" y="72905"/>
                  </a:moveTo>
                  <a:lnTo>
                    <a:pt x="49616" y="91303"/>
                  </a:lnTo>
                  <a:lnTo>
                    <a:pt x="49616" y="103242"/>
                  </a:lnTo>
                  <a:lnTo>
                    <a:pt x="42602" y="103242"/>
                  </a:lnTo>
                  <a:lnTo>
                    <a:pt x="42602" y="114463"/>
                  </a:lnTo>
                  <a:cubicBezTo>
                    <a:pt x="38264" y="115507"/>
                    <a:pt x="34154" y="117203"/>
                    <a:pt x="30337" y="119552"/>
                  </a:cubicBezTo>
                  <a:lnTo>
                    <a:pt x="22411" y="111625"/>
                  </a:lnTo>
                  <a:lnTo>
                    <a:pt x="8254" y="125782"/>
                  </a:lnTo>
                  <a:lnTo>
                    <a:pt x="16180" y="133709"/>
                  </a:lnTo>
                  <a:cubicBezTo>
                    <a:pt x="13832" y="137525"/>
                    <a:pt x="12136" y="141635"/>
                    <a:pt x="11092" y="145941"/>
                  </a:cubicBezTo>
                  <a:lnTo>
                    <a:pt x="6036" y="145941"/>
                  </a:lnTo>
                  <a:lnTo>
                    <a:pt x="6036" y="115442"/>
                  </a:lnTo>
                  <a:cubicBezTo>
                    <a:pt x="6036" y="96522"/>
                    <a:pt x="17355" y="80212"/>
                    <a:pt x="33567" y="72905"/>
                  </a:cubicBezTo>
                  <a:close/>
                  <a:moveTo>
                    <a:pt x="71699" y="72905"/>
                  </a:moveTo>
                  <a:cubicBezTo>
                    <a:pt x="74994" y="74406"/>
                    <a:pt x="78093" y="76265"/>
                    <a:pt x="80963" y="78451"/>
                  </a:cubicBezTo>
                  <a:lnTo>
                    <a:pt x="80963" y="92510"/>
                  </a:lnTo>
                  <a:lnTo>
                    <a:pt x="89673" y="92510"/>
                  </a:lnTo>
                  <a:cubicBezTo>
                    <a:pt x="90456" y="95511"/>
                    <a:pt x="91630" y="98349"/>
                    <a:pt x="93196" y="101024"/>
                  </a:cubicBezTo>
                  <a:lnTo>
                    <a:pt x="87031" y="107189"/>
                  </a:lnTo>
                  <a:lnTo>
                    <a:pt x="98872" y="119030"/>
                  </a:lnTo>
                  <a:lnTo>
                    <a:pt x="99231" y="118638"/>
                  </a:lnTo>
                  <a:lnTo>
                    <a:pt x="99231" y="145941"/>
                  </a:lnTo>
                  <a:lnTo>
                    <a:pt x="94174" y="145941"/>
                  </a:lnTo>
                  <a:cubicBezTo>
                    <a:pt x="93131" y="141635"/>
                    <a:pt x="91434" y="137525"/>
                    <a:pt x="89086" y="133709"/>
                  </a:cubicBezTo>
                  <a:lnTo>
                    <a:pt x="97012" y="125782"/>
                  </a:lnTo>
                  <a:lnTo>
                    <a:pt x="82855" y="111625"/>
                  </a:lnTo>
                  <a:lnTo>
                    <a:pt x="74929" y="119552"/>
                  </a:lnTo>
                  <a:cubicBezTo>
                    <a:pt x="71112" y="117203"/>
                    <a:pt x="67002" y="115507"/>
                    <a:pt x="62664" y="114463"/>
                  </a:cubicBezTo>
                  <a:lnTo>
                    <a:pt x="62664" y="103242"/>
                  </a:lnTo>
                  <a:lnTo>
                    <a:pt x="55650" y="103242"/>
                  </a:lnTo>
                  <a:lnTo>
                    <a:pt x="55650" y="91303"/>
                  </a:lnTo>
                  <a:lnTo>
                    <a:pt x="71699" y="72905"/>
                  </a:lnTo>
                  <a:close/>
                  <a:moveTo>
                    <a:pt x="56629" y="109277"/>
                  </a:moveTo>
                  <a:lnTo>
                    <a:pt x="56629" y="119421"/>
                  </a:lnTo>
                  <a:lnTo>
                    <a:pt x="59108" y="119878"/>
                  </a:lnTo>
                  <a:cubicBezTo>
                    <a:pt x="64360" y="120824"/>
                    <a:pt x="69220" y="122846"/>
                    <a:pt x="73591" y="125880"/>
                  </a:cubicBezTo>
                  <a:lnTo>
                    <a:pt x="75679" y="127315"/>
                  </a:lnTo>
                  <a:lnTo>
                    <a:pt x="82855" y="120139"/>
                  </a:lnTo>
                  <a:lnTo>
                    <a:pt x="88499" y="125782"/>
                  </a:lnTo>
                  <a:lnTo>
                    <a:pt x="81322" y="132991"/>
                  </a:lnTo>
                  <a:lnTo>
                    <a:pt x="82758" y="135046"/>
                  </a:lnTo>
                  <a:cubicBezTo>
                    <a:pt x="85824" y="139417"/>
                    <a:pt x="87846" y="144310"/>
                    <a:pt x="88760" y="149529"/>
                  </a:cubicBezTo>
                  <a:lnTo>
                    <a:pt x="89216" y="152009"/>
                  </a:lnTo>
                  <a:lnTo>
                    <a:pt x="99231" y="152009"/>
                  </a:lnTo>
                  <a:lnTo>
                    <a:pt x="99231" y="160000"/>
                  </a:lnTo>
                  <a:lnTo>
                    <a:pt x="89216" y="160000"/>
                  </a:lnTo>
                  <a:lnTo>
                    <a:pt x="88760" y="162480"/>
                  </a:lnTo>
                  <a:cubicBezTo>
                    <a:pt x="87846" y="167731"/>
                    <a:pt x="85824" y="172592"/>
                    <a:pt x="82758" y="176963"/>
                  </a:cubicBezTo>
                  <a:lnTo>
                    <a:pt x="81322" y="179050"/>
                  </a:lnTo>
                  <a:lnTo>
                    <a:pt x="88499" y="186227"/>
                  </a:lnTo>
                  <a:lnTo>
                    <a:pt x="82855" y="191870"/>
                  </a:lnTo>
                  <a:lnTo>
                    <a:pt x="75679" y="184694"/>
                  </a:lnTo>
                  <a:lnTo>
                    <a:pt x="73591" y="186129"/>
                  </a:lnTo>
                  <a:cubicBezTo>
                    <a:pt x="69220" y="189195"/>
                    <a:pt x="64360" y="191218"/>
                    <a:pt x="59108" y="192131"/>
                  </a:cubicBezTo>
                  <a:lnTo>
                    <a:pt x="56629" y="192588"/>
                  </a:lnTo>
                  <a:lnTo>
                    <a:pt x="56629" y="202732"/>
                  </a:lnTo>
                  <a:lnTo>
                    <a:pt x="48637" y="202732"/>
                  </a:lnTo>
                  <a:lnTo>
                    <a:pt x="48637" y="192588"/>
                  </a:lnTo>
                  <a:lnTo>
                    <a:pt x="46158" y="192131"/>
                  </a:lnTo>
                  <a:cubicBezTo>
                    <a:pt x="40939" y="191218"/>
                    <a:pt x="36046" y="189195"/>
                    <a:pt x="31675" y="186129"/>
                  </a:cubicBezTo>
                  <a:lnTo>
                    <a:pt x="29620" y="184694"/>
                  </a:lnTo>
                  <a:lnTo>
                    <a:pt x="22411" y="191870"/>
                  </a:lnTo>
                  <a:lnTo>
                    <a:pt x="16768" y="186227"/>
                  </a:lnTo>
                  <a:lnTo>
                    <a:pt x="23944" y="179050"/>
                  </a:lnTo>
                  <a:lnTo>
                    <a:pt x="22509" y="176963"/>
                  </a:lnTo>
                  <a:cubicBezTo>
                    <a:pt x="19442" y="172592"/>
                    <a:pt x="17453" y="167731"/>
                    <a:pt x="16507" y="162480"/>
                  </a:cubicBezTo>
                  <a:lnTo>
                    <a:pt x="16050" y="160000"/>
                  </a:lnTo>
                  <a:lnTo>
                    <a:pt x="6036" y="160000"/>
                  </a:lnTo>
                  <a:lnTo>
                    <a:pt x="6036" y="152009"/>
                  </a:lnTo>
                  <a:lnTo>
                    <a:pt x="16050" y="152009"/>
                  </a:lnTo>
                  <a:lnTo>
                    <a:pt x="16507" y="149529"/>
                  </a:lnTo>
                  <a:cubicBezTo>
                    <a:pt x="17453" y="144310"/>
                    <a:pt x="19442" y="139417"/>
                    <a:pt x="22509" y="135046"/>
                  </a:cubicBezTo>
                  <a:lnTo>
                    <a:pt x="23944" y="132991"/>
                  </a:lnTo>
                  <a:lnTo>
                    <a:pt x="16768" y="125782"/>
                  </a:lnTo>
                  <a:lnTo>
                    <a:pt x="22411" y="120139"/>
                  </a:lnTo>
                  <a:lnTo>
                    <a:pt x="29620" y="127315"/>
                  </a:lnTo>
                  <a:lnTo>
                    <a:pt x="31675" y="125880"/>
                  </a:lnTo>
                  <a:cubicBezTo>
                    <a:pt x="36046" y="122814"/>
                    <a:pt x="40939" y="120824"/>
                    <a:pt x="46158" y="119878"/>
                  </a:cubicBezTo>
                  <a:lnTo>
                    <a:pt x="48637" y="119421"/>
                  </a:lnTo>
                  <a:lnTo>
                    <a:pt x="48637" y="109277"/>
                  </a:lnTo>
                  <a:close/>
                  <a:moveTo>
                    <a:pt x="52649" y="0"/>
                  </a:moveTo>
                  <a:cubicBezTo>
                    <a:pt x="33665" y="0"/>
                    <a:pt x="18235" y="15429"/>
                    <a:pt x="18235" y="34414"/>
                  </a:cubicBezTo>
                  <a:cubicBezTo>
                    <a:pt x="18235" y="47821"/>
                    <a:pt x="25934" y="59466"/>
                    <a:pt x="37155" y="65142"/>
                  </a:cubicBezTo>
                  <a:cubicBezTo>
                    <a:pt x="15658" y="71764"/>
                    <a:pt x="1" y="91792"/>
                    <a:pt x="1" y="115442"/>
                  </a:cubicBezTo>
                  <a:lnTo>
                    <a:pt x="1" y="145974"/>
                  </a:lnTo>
                  <a:lnTo>
                    <a:pt x="1" y="166035"/>
                  </a:lnTo>
                  <a:lnTo>
                    <a:pt x="11092" y="166035"/>
                  </a:lnTo>
                  <a:cubicBezTo>
                    <a:pt x="12136" y="170374"/>
                    <a:pt x="13832" y="174484"/>
                    <a:pt x="16180" y="178300"/>
                  </a:cubicBezTo>
                  <a:lnTo>
                    <a:pt x="8254" y="186227"/>
                  </a:lnTo>
                  <a:lnTo>
                    <a:pt x="22411" y="200416"/>
                  </a:lnTo>
                  <a:lnTo>
                    <a:pt x="30337" y="192457"/>
                  </a:lnTo>
                  <a:cubicBezTo>
                    <a:pt x="34154" y="194806"/>
                    <a:pt x="38264" y="196502"/>
                    <a:pt x="42602" y="197546"/>
                  </a:cubicBezTo>
                  <a:lnTo>
                    <a:pt x="42602" y="208767"/>
                  </a:lnTo>
                  <a:lnTo>
                    <a:pt x="62664" y="208767"/>
                  </a:lnTo>
                  <a:lnTo>
                    <a:pt x="62664" y="197546"/>
                  </a:lnTo>
                  <a:cubicBezTo>
                    <a:pt x="67002" y="196502"/>
                    <a:pt x="71112" y="194806"/>
                    <a:pt x="74929" y="192457"/>
                  </a:cubicBezTo>
                  <a:lnTo>
                    <a:pt x="82855" y="200416"/>
                  </a:lnTo>
                  <a:lnTo>
                    <a:pt x="97012" y="186227"/>
                  </a:lnTo>
                  <a:lnTo>
                    <a:pt x="89086" y="178300"/>
                  </a:lnTo>
                  <a:cubicBezTo>
                    <a:pt x="91434" y="174484"/>
                    <a:pt x="93131" y="170374"/>
                    <a:pt x="94174" y="166035"/>
                  </a:cubicBezTo>
                  <a:lnTo>
                    <a:pt x="105265" y="166035"/>
                  </a:lnTo>
                  <a:lnTo>
                    <a:pt x="105265" y="145974"/>
                  </a:lnTo>
                  <a:lnTo>
                    <a:pt x="105265" y="115442"/>
                  </a:lnTo>
                  <a:cubicBezTo>
                    <a:pt x="105265" y="114594"/>
                    <a:pt x="105233" y="113778"/>
                    <a:pt x="105200" y="112963"/>
                  </a:cubicBezTo>
                  <a:lnTo>
                    <a:pt x="105200" y="112963"/>
                  </a:lnTo>
                  <a:cubicBezTo>
                    <a:pt x="107810" y="114496"/>
                    <a:pt x="110615" y="115637"/>
                    <a:pt x="113551" y="116388"/>
                  </a:cubicBezTo>
                  <a:lnTo>
                    <a:pt x="113551" y="125097"/>
                  </a:lnTo>
                  <a:lnTo>
                    <a:pt x="130285" y="125097"/>
                  </a:lnTo>
                  <a:lnTo>
                    <a:pt x="130285" y="116388"/>
                  </a:lnTo>
                  <a:cubicBezTo>
                    <a:pt x="133286" y="115605"/>
                    <a:pt x="136124" y="114430"/>
                    <a:pt x="138798" y="112865"/>
                  </a:cubicBezTo>
                  <a:lnTo>
                    <a:pt x="144964" y="119030"/>
                  </a:lnTo>
                  <a:lnTo>
                    <a:pt x="156805" y="107189"/>
                  </a:lnTo>
                  <a:lnTo>
                    <a:pt x="150639" y="101024"/>
                  </a:lnTo>
                  <a:cubicBezTo>
                    <a:pt x="152205" y="98349"/>
                    <a:pt x="153412" y="95511"/>
                    <a:pt x="154162" y="92510"/>
                  </a:cubicBezTo>
                  <a:lnTo>
                    <a:pt x="162872" y="92510"/>
                  </a:lnTo>
                  <a:lnTo>
                    <a:pt x="162872" y="75776"/>
                  </a:lnTo>
                  <a:lnTo>
                    <a:pt x="154162" y="75776"/>
                  </a:lnTo>
                  <a:cubicBezTo>
                    <a:pt x="153412" y="72775"/>
                    <a:pt x="152205" y="69937"/>
                    <a:pt x="150639" y="67262"/>
                  </a:cubicBezTo>
                  <a:lnTo>
                    <a:pt x="156805" y="61097"/>
                  </a:lnTo>
                  <a:lnTo>
                    <a:pt x="144964" y="49256"/>
                  </a:lnTo>
                  <a:lnTo>
                    <a:pt x="138798" y="55421"/>
                  </a:lnTo>
                  <a:cubicBezTo>
                    <a:pt x="136124" y="53855"/>
                    <a:pt x="133286" y="52648"/>
                    <a:pt x="130285" y="51898"/>
                  </a:cubicBezTo>
                  <a:lnTo>
                    <a:pt x="130285" y="43189"/>
                  </a:lnTo>
                  <a:lnTo>
                    <a:pt x="113551" y="43189"/>
                  </a:lnTo>
                  <a:lnTo>
                    <a:pt x="113551" y="51898"/>
                  </a:lnTo>
                  <a:cubicBezTo>
                    <a:pt x="110550" y="52648"/>
                    <a:pt x="107712" y="53855"/>
                    <a:pt x="105037" y="55421"/>
                  </a:cubicBezTo>
                  <a:lnTo>
                    <a:pt x="98872" y="49256"/>
                  </a:lnTo>
                  <a:lnTo>
                    <a:pt x="87031" y="61097"/>
                  </a:lnTo>
                  <a:lnTo>
                    <a:pt x="93196" y="67262"/>
                  </a:lnTo>
                  <a:cubicBezTo>
                    <a:pt x="91630" y="69937"/>
                    <a:pt x="90456" y="72775"/>
                    <a:pt x="89673" y="75776"/>
                  </a:cubicBezTo>
                  <a:lnTo>
                    <a:pt x="87194" y="75776"/>
                  </a:lnTo>
                  <a:cubicBezTo>
                    <a:pt x="81714" y="71013"/>
                    <a:pt x="75222" y="67327"/>
                    <a:pt x="68111" y="65142"/>
                  </a:cubicBezTo>
                  <a:cubicBezTo>
                    <a:pt x="79332" y="59466"/>
                    <a:pt x="87063" y="47821"/>
                    <a:pt x="87063" y="34414"/>
                  </a:cubicBezTo>
                  <a:cubicBezTo>
                    <a:pt x="87063" y="15429"/>
                    <a:pt x="71602" y="0"/>
                    <a:pt x="52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39"/>
          <p:cNvSpPr txBox="1"/>
          <p:nvPr>
            <p:ph idx="4294967295" type="ctrTitle"/>
          </p:nvPr>
        </p:nvSpPr>
        <p:spPr>
          <a:xfrm flipH="1">
            <a:off x="2278675" y="3705663"/>
            <a:ext cx="1498200" cy="2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Presence Detection</a:t>
            </a:r>
            <a:endParaRPr sz="1100"/>
          </a:p>
        </p:txBody>
      </p:sp>
      <p:sp>
        <p:nvSpPr>
          <p:cNvPr id="437" name="Google Shape;437;p39"/>
          <p:cNvSpPr txBox="1"/>
          <p:nvPr>
            <p:ph idx="4294967295" type="subTitle"/>
          </p:nvPr>
        </p:nvSpPr>
        <p:spPr>
          <a:xfrm flipH="1">
            <a:off x="2279363" y="3882455"/>
            <a:ext cx="1498200" cy="970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900"/>
              <a:t>Successfully provided the ability for the system to detect the user’s presence </a:t>
            </a:r>
            <a:r>
              <a:rPr lang="en" sz="900"/>
              <a:t>via a GPS and Network based methods</a:t>
            </a:r>
            <a:endParaRPr sz="900"/>
          </a:p>
        </p:txBody>
      </p:sp>
      <p:pic>
        <p:nvPicPr>
          <p:cNvPr id="438" name="Google Shape;438;p39"/>
          <p:cNvPicPr preferRelativeResize="0"/>
          <p:nvPr/>
        </p:nvPicPr>
        <p:blipFill>
          <a:blip r:embed="rId3">
            <a:alphaModFix/>
          </a:blip>
          <a:stretch>
            <a:fillRect/>
          </a:stretch>
        </p:blipFill>
        <p:spPr>
          <a:xfrm>
            <a:off x="6593589" y="146248"/>
            <a:ext cx="2469960" cy="1675200"/>
          </a:xfrm>
          <a:prstGeom prst="rect">
            <a:avLst/>
          </a:prstGeom>
          <a:noFill/>
          <a:ln>
            <a:noFill/>
          </a:ln>
        </p:spPr>
      </p:pic>
      <p:pic>
        <p:nvPicPr>
          <p:cNvPr id="439" name="Google Shape;439;p39"/>
          <p:cNvPicPr preferRelativeResize="0"/>
          <p:nvPr/>
        </p:nvPicPr>
        <p:blipFill>
          <a:blip r:embed="rId4">
            <a:alphaModFix/>
          </a:blip>
          <a:stretch>
            <a:fillRect/>
          </a:stretch>
        </p:blipFill>
        <p:spPr>
          <a:xfrm>
            <a:off x="6594138" y="1821450"/>
            <a:ext cx="2468880" cy="1673351"/>
          </a:xfrm>
          <a:prstGeom prst="rect">
            <a:avLst/>
          </a:prstGeom>
          <a:noFill/>
          <a:ln>
            <a:noFill/>
          </a:ln>
        </p:spPr>
      </p:pic>
      <p:pic>
        <p:nvPicPr>
          <p:cNvPr id="440" name="Google Shape;440;p39"/>
          <p:cNvPicPr preferRelativeResize="0"/>
          <p:nvPr/>
        </p:nvPicPr>
        <p:blipFill>
          <a:blip r:embed="rId5">
            <a:alphaModFix/>
          </a:blip>
          <a:stretch>
            <a:fillRect/>
          </a:stretch>
        </p:blipFill>
        <p:spPr>
          <a:xfrm>
            <a:off x="6594138" y="3531013"/>
            <a:ext cx="2468880" cy="16733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0"/>
          <p:cNvSpPr txBox="1"/>
          <p:nvPr>
            <p:ph type="ctrTitle"/>
          </p:nvPr>
        </p:nvSpPr>
        <p:spPr>
          <a:xfrm>
            <a:off x="2864625" y="195461"/>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Work Distribution</a:t>
            </a:r>
            <a:endParaRPr sz="2000"/>
          </a:p>
        </p:txBody>
      </p:sp>
      <p:sp>
        <p:nvSpPr>
          <p:cNvPr id="446" name="Google Shape;446;p40"/>
          <p:cNvSpPr txBox="1"/>
          <p:nvPr>
            <p:ph idx="2" type="ctrTitle"/>
          </p:nvPr>
        </p:nvSpPr>
        <p:spPr>
          <a:xfrm flipH="1">
            <a:off x="322500" y="884550"/>
            <a:ext cx="1768800" cy="64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Hamad Abdelrahim</a:t>
            </a:r>
            <a:endParaRPr sz="1400"/>
          </a:p>
        </p:txBody>
      </p:sp>
      <p:sp>
        <p:nvSpPr>
          <p:cNvPr id="447" name="Google Shape;447;p40"/>
          <p:cNvSpPr txBox="1"/>
          <p:nvPr>
            <p:ph idx="1" type="subTitle"/>
          </p:nvPr>
        </p:nvSpPr>
        <p:spPr>
          <a:xfrm flipH="1">
            <a:off x="322425" y="1725775"/>
            <a:ext cx="2542200" cy="1952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Nunito Sans Light"/>
              <a:buChar char="●"/>
            </a:pPr>
            <a:r>
              <a:rPr lang="en" sz="1200">
                <a:latin typeface="Nunito Sans Light"/>
                <a:ea typeface="Nunito Sans Light"/>
                <a:cs typeface="Nunito Sans Light"/>
                <a:sym typeface="Nunito Sans Light"/>
              </a:rPr>
              <a:t>Research on the working and implementation of various sensors and microcontrollers.</a:t>
            </a:r>
            <a:endParaRPr sz="1200">
              <a:latin typeface="Nunito Sans Light"/>
              <a:ea typeface="Nunito Sans Light"/>
              <a:cs typeface="Nunito Sans Light"/>
              <a:sym typeface="Nunito Sans Light"/>
            </a:endParaRPr>
          </a:p>
          <a:p>
            <a:pPr indent="0" lvl="0" marL="457200" rtl="0" algn="l">
              <a:spcBef>
                <a:spcPts val="0"/>
              </a:spcBef>
              <a:spcAft>
                <a:spcPts val="0"/>
              </a:spcAft>
              <a:buNone/>
            </a:pPr>
            <a:r>
              <a:t/>
            </a:r>
            <a:endParaRPr sz="1200">
              <a:latin typeface="Nunito Sans Light"/>
              <a:ea typeface="Nunito Sans Light"/>
              <a:cs typeface="Nunito Sans Light"/>
              <a:sym typeface="Nunito Sans Light"/>
            </a:endParaRPr>
          </a:p>
          <a:p>
            <a:pPr indent="-304800" lvl="0" marL="457200" rtl="0" algn="l">
              <a:spcBef>
                <a:spcPts val="0"/>
              </a:spcBef>
              <a:spcAft>
                <a:spcPts val="0"/>
              </a:spcAft>
              <a:buSzPts val="1200"/>
              <a:buFont typeface="Nunito Sans Light"/>
              <a:buChar char="●"/>
            </a:pPr>
            <a:r>
              <a:rPr lang="en" sz="1200">
                <a:latin typeface="Nunito Sans Light"/>
                <a:ea typeface="Nunito Sans Light"/>
                <a:cs typeface="Nunito Sans Light"/>
                <a:sym typeface="Nunito Sans Light"/>
              </a:rPr>
              <a:t>Look over different automations and presence detection protocols to implement in our system.</a:t>
            </a:r>
            <a:endParaRPr sz="1200">
              <a:latin typeface="Nunito Sans Light"/>
              <a:ea typeface="Nunito Sans Light"/>
              <a:cs typeface="Nunito Sans Light"/>
              <a:sym typeface="Nunito Sans Light"/>
            </a:endParaRPr>
          </a:p>
          <a:p>
            <a:pPr indent="0" lvl="0" marL="0" rtl="0" algn="l">
              <a:spcBef>
                <a:spcPts val="0"/>
              </a:spcBef>
              <a:spcAft>
                <a:spcPts val="0"/>
              </a:spcAft>
              <a:buNone/>
            </a:pPr>
            <a:r>
              <a:rPr lang="en" sz="1200">
                <a:latin typeface="Nunito Sans Light"/>
                <a:ea typeface="Nunito Sans Light"/>
                <a:cs typeface="Nunito Sans Light"/>
                <a:sym typeface="Nunito Sans Light"/>
              </a:rPr>
              <a:t> </a:t>
            </a:r>
            <a:endParaRPr sz="1200">
              <a:latin typeface="Nunito Sans Light"/>
              <a:ea typeface="Nunito Sans Light"/>
              <a:cs typeface="Nunito Sans Light"/>
              <a:sym typeface="Nunito Sans Light"/>
            </a:endParaRPr>
          </a:p>
        </p:txBody>
      </p:sp>
      <p:sp>
        <p:nvSpPr>
          <p:cNvPr id="448" name="Google Shape;448;p40"/>
          <p:cNvSpPr txBox="1"/>
          <p:nvPr>
            <p:ph idx="3" type="ctrTitle"/>
          </p:nvPr>
        </p:nvSpPr>
        <p:spPr>
          <a:xfrm flipH="1">
            <a:off x="3884850" y="884550"/>
            <a:ext cx="1374300" cy="64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Alan Palayil</a:t>
            </a:r>
            <a:endParaRPr sz="1400"/>
          </a:p>
        </p:txBody>
      </p:sp>
      <p:sp>
        <p:nvSpPr>
          <p:cNvPr id="449" name="Google Shape;449;p40"/>
          <p:cNvSpPr txBox="1"/>
          <p:nvPr>
            <p:ph idx="4" type="subTitle"/>
          </p:nvPr>
        </p:nvSpPr>
        <p:spPr>
          <a:xfrm flipH="1">
            <a:off x="3297475" y="1725775"/>
            <a:ext cx="2982000" cy="31059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SzPts val="1200"/>
              <a:buFont typeface="Nunito Sans Light"/>
              <a:buChar char="●"/>
            </a:pPr>
            <a:r>
              <a:rPr lang="en" sz="1200">
                <a:latin typeface="Nunito Sans Light"/>
                <a:ea typeface="Nunito Sans Light"/>
                <a:cs typeface="Nunito Sans Light"/>
                <a:sym typeface="Nunito Sans Light"/>
              </a:rPr>
              <a:t>Design an existing system using ESP as the modes of communication between the sensor nodes and microcontroller ESP8266 NodeMCU.</a:t>
            </a:r>
            <a:endParaRPr sz="1200">
              <a:latin typeface="Nunito Sans Light"/>
              <a:ea typeface="Nunito Sans Light"/>
              <a:cs typeface="Nunito Sans Light"/>
              <a:sym typeface="Nunito Sans Light"/>
            </a:endParaRPr>
          </a:p>
          <a:p>
            <a:pPr indent="0" lvl="0" marL="457200" rtl="0" algn="just">
              <a:spcBef>
                <a:spcPts val="0"/>
              </a:spcBef>
              <a:spcAft>
                <a:spcPts val="0"/>
              </a:spcAft>
              <a:buNone/>
            </a:pPr>
            <a:r>
              <a:t/>
            </a:r>
            <a:endParaRPr sz="1200">
              <a:latin typeface="Nunito Sans Light"/>
              <a:ea typeface="Nunito Sans Light"/>
              <a:cs typeface="Nunito Sans Light"/>
              <a:sym typeface="Nunito Sans Light"/>
            </a:endParaRPr>
          </a:p>
          <a:p>
            <a:pPr indent="-304800" lvl="0" marL="457200" rtl="0" algn="just">
              <a:spcBef>
                <a:spcPts val="0"/>
              </a:spcBef>
              <a:spcAft>
                <a:spcPts val="0"/>
              </a:spcAft>
              <a:buSzPts val="1200"/>
              <a:buFont typeface="Nunito Sans Light"/>
              <a:buChar char="●"/>
            </a:pPr>
            <a:r>
              <a:rPr lang="en" sz="1200">
                <a:latin typeface="Nunito Sans Light"/>
                <a:ea typeface="Nunito Sans Light"/>
                <a:cs typeface="Nunito Sans Light"/>
                <a:sym typeface="Nunito Sans Light"/>
              </a:rPr>
              <a:t>Research on integration of the  system and design for multi-node set-up in Home Assistant platform.</a:t>
            </a:r>
            <a:endParaRPr sz="1200">
              <a:latin typeface="Nunito Sans Light"/>
              <a:ea typeface="Nunito Sans Light"/>
              <a:cs typeface="Nunito Sans Light"/>
              <a:sym typeface="Nunito Sans Light"/>
            </a:endParaRPr>
          </a:p>
        </p:txBody>
      </p:sp>
      <p:sp>
        <p:nvSpPr>
          <p:cNvPr id="450" name="Google Shape;450;p40"/>
          <p:cNvSpPr txBox="1"/>
          <p:nvPr>
            <p:ph idx="5" type="ctrTitle"/>
          </p:nvPr>
        </p:nvSpPr>
        <p:spPr>
          <a:xfrm flipH="1">
            <a:off x="6619950" y="884550"/>
            <a:ext cx="1985100" cy="647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400"/>
              <a:t>Nikhil Aditya Chaganti</a:t>
            </a:r>
            <a:endParaRPr sz="1400"/>
          </a:p>
        </p:txBody>
      </p:sp>
      <p:sp>
        <p:nvSpPr>
          <p:cNvPr id="451" name="Google Shape;451;p40"/>
          <p:cNvSpPr txBox="1"/>
          <p:nvPr>
            <p:ph idx="6" type="subTitle"/>
          </p:nvPr>
        </p:nvSpPr>
        <p:spPr>
          <a:xfrm flipH="1">
            <a:off x="6389200" y="1725775"/>
            <a:ext cx="2625000" cy="3235500"/>
          </a:xfrm>
          <a:prstGeom prst="rect">
            <a:avLst/>
          </a:prstGeom>
        </p:spPr>
        <p:txBody>
          <a:bodyPr anchorCtr="0" anchor="t" bIns="91425" lIns="91425" spcFirstLastPara="1" rIns="91425" wrap="square" tIns="91425">
            <a:noAutofit/>
          </a:bodyPr>
          <a:lstStyle/>
          <a:p>
            <a:pPr indent="-304800" lvl="0" marL="457200" rtl="0" algn="r">
              <a:spcBef>
                <a:spcPts val="0"/>
              </a:spcBef>
              <a:spcAft>
                <a:spcPts val="0"/>
              </a:spcAft>
              <a:buSzPts val="1200"/>
              <a:buFont typeface="Nunito Sans Light"/>
              <a:buChar char="●"/>
            </a:pPr>
            <a:r>
              <a:rPr lang="en" sz="1200">
                <a:latin typeface="Nunito Sans Light"/>
                <a:ea typeface="Nunito Sans Light"/>
                <a:cs typeface="Nunito Sans Light"/>
                <a:sym typeface="Nunito Sans Light"/>
              </a:rPr>
              <a:t>Research and look over the implementation of facial recognition softwares on Raspberry Pi.</a:t>
            </a:r>
            <a:endParaRPr sz="1200">
              <a:latin typeface="Nunito Sans Light"/>
              <a:ea typeface="Nunito Sans Light"/>
              <a:cs typeface="Nunito Sans Light"/>
              <a:sym typeface="Nunito Sans Light"/>
            </a:endParaRPr>
          </a:p>
          <a:p>
            <a:pPr indent="0" lvl="0" marL="457200" rtl="0" algn="r">
              <a:spcBef>
                <a:spcPts val="0"/>
              </a:spcBef>
              <a:spcAft>
                <a:spcPts val="0"/>
              </a:spcAft>
              <a:buNone/>
            </a:pPr>
            <a:r>
              <a:t/>
            </a:r>
            <a:endParaRPr sz="1200">
              <a:latin typeface="Nunito Sans Light"/>
              <a:ea typeface="Nunito Sans Light"/>
              <a:cs typeface="Nunito Sans Light"/>
              <a:sym typeface="Nunito Sans Light"/>
            </a:endParaRPr>
          </a:p>
          <a:p>
            <a:pPr indent="-304800" lvl="0" marL="457200" rtl="0" algn="r">
              <a:spcBef>
                <a:spcPts val="0"/>
              </a:spcBef>
              <a:spcAft>
                <a:spcPts val="0"/>
              </a:spcAft>
              <a:buSzPts val="1200"/>
              <a:buFont typeface="Nunito Sans Light"/>
              <a:buChar char="●"/>
            </a:pPr>
            <a:r>
              <a:rPr lang="en" sz="1200">
                <a:latin typeface="Nunito Sans Light"/>
                <a:ea typeface="Nunito Sans Light"/>
                <a:cs typeface="Nunito Sans Light"/>
                <a:sym typeface="Nunito Sans Light"/>
              </a:rPr>
              <a:t>Work on the integration of softwares within OpenCV like Deepstack and Double Take with Home Assistant platform.</a:t>
            </a:r>
            <a:endParaRPr sz="1200">
              <a:latin typeface="Nunito Sans Light"/>
              <a:ea typeface="Nunito Sans Light"/>
              <a:cs typeface="Nunito Sans Light"/>
              <a:sym typeface="Nunito Sans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grpSp>
        <p:nvGrpSpPr>
          <p:cNvPr id="456" name="Google Shape;456;p41"/>
          <p:cNvGrpSpPr/>
          <p:nvPr/>
        </p:nvGrpSpPr>
        <p:grpSpPr>
          <a:xfrm>
            <a:off x="1247650" y="1865873"/>
            <a:ext cx="6788675" cy="1557238"/>
            <a:chOff x="1247650" y="1865873"/>
            <a:chExt cx="6788675" cy="1557238"/>
          </a:xfrm>
        </p:grpSpPr>
        <p:grpSp>
          <p:nvGrpSpPr>
            <p:cNvPr id="457" name="Google Shape;457;p41"/>
            <p:cNvGrpSpPr/>
            <p:nvPr/>
          </p:nvGrpSpPr>
          <p:grpSpPr>
            <a:xfrm>
              <a:off x="1247650" y="1865873"/>
              <a:ext cx="6648477" cy="1557238"/>
              <a:chOff x="1247650" y="2075423"/>
              <a:chExt cx="6648477" cy="1557238"/>
            </a:xfrm>
          </p:grpSpPr>
          <p:sp>
            <p:nvSpPr>
              <p:cNvPr id="458" name="Google Shape;458;p4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chemeClr val="dk1"/>
              </a:solidFill>
              <a:ln cap="flat" cmpd="sng" w="19050">
                <a:solidFill>
                  <a:srgbClr val="D9D9D9"/>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64" name="Google Shape;464;p41"/>
            <p:cNvCxnSpPr/>
            <p:nvPr/>
          </p:nvCxnSpPr>
          <p:spPr>
            <a:xfrm flipH="1" rot="10800000">
              <a:off x="7527825" y="2112925"/>
              <a:ext cx="508500" cy="888300"/>
            </a:xfrm>
            <a:prstGeom prst="straightConnector1">
              <a:avLst/>
            </a:prstGeom>
            <a:noFill/>
            <a:ln cap="flat" cmpd="sng" w="28575">
              <a:solidFill>
                <a:schemeClr val="lt1"/>
              </a:solidFill>
              <a:prstDash val="solid"/>
              <a:round/>
              <a:headEnd len="med" w="med" type="none"/>
              <a:tailEnd len="med" w="med" type="none"/>
            </a:ln>
          </p:spPr>
        </p:cxnSp>
      </p:grpSp>
      <p:sp>
        <p:nvSpPr>
          <p:cNvPr id="465" name="Google Shape;465;p41"/>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a:t>
            </a:r>
            <a:endParaRPr/>
          </a:p>
        </p:txBody>
      </p:sp>
      <p:sp>
        <p:nvSpPr>
          <p:cNvPr id="466" name="Google Shape;466;p41"/>
          <p:cNvSpPr txBox="1"/>
          <p:nvPr/>
        </p:nvSpPr>
        <p:spPr>
          <a:xfrm>
            <a:off x="1523039" y="2232900"/>
            <a:ext cx="1101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900">
                <a:solidFill>
                  <a:srgbClr val="FFFFFF"/>
                </a:solidFill>
                <a:latin typeface="Nunito Sans"/>
                <a:ea typeface="Nunito Sans"/>
                <a:cs typeface="Nunito Sans"/>
                <a:sym typeface="Nunito Sans"/>
              </a:rPr>
              <a:t>WEEK</a:t>
            </a:r>
            <a:endParaRPr b="1" sz="900">
              <a:solidFill>
                <a:srgbClr val="FFFFFF"/>
              </a:solidFill>
              <a:latin typeface="Nunito Sans"/>
              <a:ea typeface="Nunito Sans"/>
              <a:cs typeface="Nunito Sans"/>
              <a:sym typeface="Nunito Sans"/>
            </a:endParaRPr>
          </a:p>
        </p:txBody>
      </p:sp>
      <p:sp>
        <p:nvSpPr>
          <p:cNvPr id="467" name="Google Shape;467;p41"/>
          <p:cNvSpPr txBox="1"/>
          <p:nvPr/>
        </p:nvSpPr>
        <p:spPr>
          <a:xfrm>
            <a:off x="1374388" y="1259875"/>
            <a:ext cx="1394700" cy="60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latin typeface="Nunito Sans Light"/>
                <a:ea typeface="Nunito Sans Light"/>
                <a:cs typeface="Nunito Sans Light"/>
                <a:sym typeface="Nunito Sans Light"/>
              </a:rPr>
              <a:t>Discuss the ideas and </a:t>
            </a:r>
            <a:r>
              <a:rPr lang="en" sz="900">
                <a:latin typeface="Nunito Sans Light"/>
                <a:ea typeface="Nunito Sans Light"/>
                <a:cs typeface="Nunito Sans Light"/>
                <a:sym typeface="Nunito Sans Light"/>
              </a:rPr>
              <a:t>brainstorm</a:t>
            </a:r>
            <a:r>
              <a:rPr lang="en" sz="900">
                <a:latin typeface="Nunito Sans Light"/>
                <a:ea typeface="Nunito Sans Light"/>
                <a:cs typeface="Nunito Sans Light"/>
                <a:sym typeface="Nunito Sans Light"/>
              </a:rPr>
              <a:t> on the ones feasible</a:t>
            </a:r>
            <a:endParaRPr sz="900">
              <a:latin typeface="Nunito Sans Light"/>
              <a:ea typeface="Nunito Sans Light"/>
              <a:cs typeface="Nunito Sans Light"/>
              <a:sym typeface="Nunito Sans Light"/>
            </a:endParaRPr>
          </a:p>
        </p:txBody>
      </p:sp>
      <p:sp>
        <p:nvSpPr>
          <p:cNvPr id="468" name="Google Shape;468;p41"/>
          <p:cNvSpPr txBox="1"/>
          <p:nvPr/>
        </p:nvSpPr>
        <p:spPr>
          <a:xfrm>
            <a:off x="2719313" y="3430540"/>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900">
                <a:latin typeface="Assistant Light"/>
                <a:ea typeface="Assistant Light"/>
                <a:cs typeface="Assistant Light"/>
                <a:sym typeface="Assistant Light"/>
              </a:rPr>
              <a:t>Discuss on the idea selected  and work on the plan of action</a:t>
            </a:r>
            <a:endParaRPr sz="900">
              <a:latin typeface="Assistant Light"/>
              <a:ea typeface="Assistant Light"/>
              <a:cs typeface="Assistant Light"/>
              <a:sym typeface="Assistant Light"/>
            </a:endParaRPr>
          </a:p>
        </p:txBody>
      </p:sp>
      <p:sp>
        <p:nvSpPr>
          <p:cNvPr id="469" name="Google Shape;469;p41"/>
          <p:cNvSpPr txBox="1"/>
          <p:nvPr/>
        </p:nvSpPr>
        <p:spPr>
          <a:xfrm>
            <a:off x="3802075" y="1048200"/>
            <a:ext cx="1707300" cy="6891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900">
                <a:latin typeface="Nunito Sans Light"/>
                <a:ea typeface="Nunito Sans Light"/>
                <a:cs typeface="Nunito Sans Light"/>
                <a:sym typeface="Nunito Sans Light"/>
              </a:rPr>
              <a:t>Buy necessary hardware (sensors) and assemble them to the arduino. Working on facilitating facial recognition.</a:t>
            </a:r>
            <a:endParaRPr sz="900">
              <a:latin typeface="Nunito Sans Light"/>
              <a:ea typeface="Nunito Sans Light"/>
              <a:cs typeface="Nunito Sans Light"/>
              <a:sym typeface="Nunito Sans Light"/>
            </a:endParaRPr>
          </a:p>
        </p:txBody>
      </p:sp>
      <p:sp>
        <p:nvSpPr>
          <p:cNvPr id="470" name="Google Shape;470;p41"/>
          <p:cNvSpPr txBox="1"/>
          <p:nvPr/>
        </p:nvSpPr>
        <p:spPr>
          <a:xfrm>
            <a:off x="5096100" y="3430550"/>
            <a:ext cx="17073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900">
                <a:latin typeface="Nunito Sans Light"/>
                <a:ea typeface="Nunito Sans Light"/>
                <a:cs typeface="Nunito Sans Light"/>
                <a:sym typeface="Nunito Sans Light"/>
              </a:rPr>
              <a:t>Developing the companion application. Connecting the hardware to the local server (Raspberry Pi).</a:t>
            </a:r>
            <a:endParaRPr sz="900">
              <a:latin typeface="Nunito Sans Light"/>
              <a:ea typeface="Nunito Sans Light"/>
              <a:cs typeface="Nunito Sans Light"/>
              <a:sym typeface="Nunito Sans Light"/>
            </a:endParaRPr>
          </a:p>
        </p:txBody>
      </p:sp>
      <p:sp>
        <p:nvSpPr>
          <p:cNvPr id="471" name="Google Shape;471;p41"/>
          <p:cNvSpPr txBox="1"/>
          <p:nvPr/>
        </p:nvSpPr>
        <p:spPr>
          <a:xfrm>
            <a:off x="6464100" y="981750"/>
            <a:ext cx="1572300" cy="738900"/>
          </a:xfrm>
          <a:prstGeom prst="rect">
            <a:avLst/>
          </a:prstGeom>
          <a:noFill/>
          <a:ln>
            <a:noFill/>
          </a:ln>
        </p:spPr>
        <p:txBody>
          <a:bodyPr anchorCtr="0" anchor="t" bIns="91425" lIns="91425" spcFirstLastPara="1" rIns="91425" wrap="square" tIns="91425">
            <a:spAutoFit/>
          </a:bodyPr>
          <a:lstStyle/>
          <a:p>
            <a:pPr indent="0" lvl="0" marL="0" rtl="0" algn="r">
              <a:lnSpc>
                <a:spcPct val="100000"/>
              </a:lnSpc>
              <a:spcBef>
                <a:spcPts val="0"/>
              </a:spcBef>
              <a:spcAft>
                <a:spcPts val="0"/>
              </a:spcAft>
              <a:buNone/>
            </a:pPr>
            <a:r>
              <a:rPr lang="en" sz="900">
                <a:latin typeface="Nunito Sans Light"/>
                <a:ea typeface="Nunito Sans Light"/>
                <a:cs typeface="Nunito Sans Light"/>
                <a:sym typeface="Nunito Sans Light"/>
              </a:rPr>
              <a:t>Test the system. Reworking any issues that arise during testing. Finalizing the system for submission.</a:t>
            </a:r>
            <a:endParaRPr sz="900">
              <a:latin typeface="Nunito Sans Light"/>
              <a:ea typeface="Nunito Sans Light"/>
              <a:cs typeface="Nunito Sans Light"/>
              <a:sym typeface="Nunito Sans Light"/>
            </a:endParaRPr>
          </a:p>
        </p:txBody>
      </p:sp>
      <p:cxnSp>
        <p:nvCxnSpPr>
          <p:cNvPr id="472" name="Google Shape;472;p41"/>
          <p:cNvCxnSpPr/>
          <p:nvPr/>
        </p:nvCxnSpPr>
        <p:spPr>
          <a:xfrm rot="10800000">
            <a:off x="-51750" y="74025"/>
            <a:ext cx="1328100" cy="2259600"/>
          </a:xfrm>
          <a:prstGeom prst="straightConnector1">
            <a:avLst/>
          </a:prstGeom>
          <a:noFill/>
          <a:ln cap="flat" cmpd="sng" w="19050">
            <a:solidFill>
              <a:srgbClr val="D9D9D9"/>
            </a:solidFill>
            <a:prstDash val="solid"/>
            <a:round/>
            <a:headEnd len="med" w="med" type="none"/>
            <a:tailEnd len="med" w="med" type="none"/>
          </a:ln>
        </p:spPr>
      </p:cxnSp>
      <p:cxnSp>
        <p:nvCxnSpPr>
          <p:cNvPr id="473" name="Google Shape;473;p41"/>
          <p:cNvCxnSpPr/>
          <p:nvPr/>
        </p:nvCxnSpPr>
        <p:spPr>
          <a:xfrm rot="10800000">
            <a:off x="7525875" y="3012050"/>
            <a:ext cx="1266900" cy="2162400"/>
          </a:xfrm>
          <a:prstGeom prst="straightConnector1">
            <a:avLst/>
          </a:prstGeom>
          <a:noFill/>
          <a:ln cap="flat" cmpd="sng" w="19050">
            <a:solidFill>
              <a:srgbClr val="D9D9D9"/>
            </a:solidFill>
            <a:prstDash val="solid"/>
            <a:round/>
            <a:headEnd len="med" w="med" type="none"/>
            <a:tailEnd len="med" w="med" type="none"/>
          </a:ln>
        </p:spPr>
      </p:cxnSp>
      <p:sp>
        <p:nvSpPr>
          <p:cNvPr id="474" name="Google Shape;474;p41"/>
          <p:cNvSpPr txBox="1"/>
          <p:nvPr/>
        </p:nvSpPr>
        <p:spPr>
          <a:xfrm>
            <a:off x="1604339" y="1950125"/>
            <a:ext cx="939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rgbClr val="FFFFFF"/>
                </a:solidFill>
                <a:latin typeface="Nunito Sans"/>
                <a:ea typeface="Nunito Sans"/>
                <a:cs typeface="Nunito Sans"/>
                <a:sym typeface="Nunito Sans"/>
              </a:rPr>
              <a:t>1st</a:t>
            </a:r>
            <a:endParaRPr b="1" sz="1600">
              <a:solidFill>
                <a:srgbClr val="FFFFFF"/>
              </a:solidFill>
              <a:latin typeface="Nunito Sans"/>
              <a:ea typeface="Nunito Sans"/>
              <a:cs typeface="Nunito Sans"/>
              <a:sym typeface="Nunito Sans"/>
            </a:endParaRPr>
          </a:p>
        </p:txBody>
      </p:sp>
      <p:sp>
        <p:nvSpPr>
          <p:cNvPr id="475" name="Google Shape;475;p41"/>
          <p:cNvSpPr txBox="1"/>
          <p:nvPr/>
        </p:nvSpPr>
        <p:spPr>
          <a:xfrm>
            <a:off x="4019473" y="2232900"/>
            <a:ext cx="1101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900">
                <a:solidFill>
                  <a:srgbClr val="FFFFFF"/>
                </a:solidFill>
                <a:latin typeface="Nunito Sans"/>
                <a:ea typeface="Nunito Sans"/>
                <a:cs typeface="Nunito Sans"/>
                <a:sym typeface="Nunito Sans"/>
              </a:rPr>
              <a:t>WEEk</a:t>
            </a:r>
            <a:endParaRPr b="1" sz="900">
              <a:solidFill>
                <a:srgbClr val="FFFFFF"/>
              </a:solidFill>
              <a:latin typeface="Nunito Sans"/>
              <a:ea typeface="Nunito Sans"/>
              <a:cs typeface="Nunito Sans"/>
              <a:sym typeface="Nunito Sans"/>
            </a:endParaRPr>
          </a:p>
        </p:txBody>
      </p:sp>
      <p:sp>
        <p:nvSpPr>
          <p:cNvPr id="476" name="Google Shape;476;p41"/>
          <p:cNvSpPr txBox="1"/>
          <p:nvPr/>
        </p:nvSpPr>
        <p:spPr>
          <a:xfrm>
            <a:off x="4100773" y="1950125"/>
            <a:ext cx="939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rgbClr val="FFFFFF"/>
                </a:solidFill>
                <a:latin typeface="Nunito Sans"/>
                <a:ea typeface="Nunito Sans"/>
                <a:cs typeface="Nunito Sans"/>
                <a:sym typeface="Nunito Sans"/>
              </a:rPr>
              <a:t>3rd</a:t>
            </a:r>
            <a:endParaRPr b="1" sz="1600">
              <a:solidFill>
                <a:srgbClr val="FFFFFF"/>
              </a:solidFill>
              <a:latin typeface="Nunito Sans"/>
              <a:ea typeface="Nunito Sans"/>
              <a:cs typeface="Nunito Sans"/>
              <a:sym typeface="Nunito Sans"/>
            </a:endParaRPr>
          </a:p>
        </p:txBody>
      </p:sp>
      <p:sp>
        <p:nvSpPr>
          <p:cNvPr id="477" name="Google Shape;477;p41"/>
          <p:cNvSpPr txBox="1"/>
          <p:nvPr/>
        </p:nvSpPr>
        <p:spPr>
          <a:xfrm>
            <a:off x="6554564" y="2232900"/>
            <a:ext cx="1101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900">
                <a:solidFill>
                  <a:srgbClr val="FFFFFF"/>
                </a:solidFill>
                <a:latin typeface="Nunito Sans"/>
                <a:ea typeface="Nunito Sans"/>
                <a:cs typeface="Nunito Sans"/>
                <a:sym typeface="Nunito Sans"/>
              </a:rPr>
              <a:t>WEEK</a:t>
            </a:r>
            <a:endParaRPr b="1" sz="900">
              <a:solidFill>
                <a:srgbClr val="FFFFFF"/>
              </a:solidFill>
              <a:latin typeface="Nunito Sans"/>
              <a:ea typeface="Nunito Sans"/>
              <a:cs typeface="Nunito Sans"/>
              <a:sym typeface="Nunito Sans"/>
            </a:endParaRPr>
          </a:p>
        </p:txBody>
      </p:sp>
      <p:sp>
        <p:nvSpPr>
          <p:cNvPr id="478" name="Google Shape;478;p41"/>
          <p:cNvSpPr txBox="1"/>
          <p:nvPr/>
        </p:nvSpPr>
        <p:spPr>
          <a:xfrm>
            <a:off x="6635864" y="1950125"/>
            <a:ext cx="939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rgbClr val="FFFFFF"/>
                </a:solidFill>
                <a:latin typeface="Nunito Sans"/>
                <a:ea typeface="Nunito Sans"/>
                <a:cs typeface="Nunito Sans"/>
                <a:sym typeface="Nunito Sans"/>
              </a:rPr>
              <a:t>5/6th</a:t>
            </a:r>
            <a:endParaRPr b="1" sz="1600">
              <a:solidFill>
                <a:srgbClr val="FFFFFF"/>
              </a:solidFill>
              <a:latin typeface="Nunito Sans"/>
              <a:ea typeface="Nunito Sans"/>
              <a:cs typeface="Nunito Sans"/>
              <a:sym typeface="Nunito Sans"/>
            </a:endParaRPr>
          </a:p>
        </p:txBody>
      </p:sp>
      <p:sp>
        <p:nvSpPr>
          <p:cNvPr id="479" name="Google Shape;479;p41"/>
          <p:cNvSpPr txBox="1"/>
          <p:nvPr/>
        </p:nvSpPr>
        <p:spPr>
          <a:xfrm>
            <a:off x="5296639" y="2959054"/>
            <a:ext cx="1101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900">
                <a:solidFill>
                  <a:srgbClr val="FFFFFF"/>
                </a:solidFill>
                <a:latin typeface="Nunito Sans"/>
                <a:ea typeface="Nunito Sans"/>
                <a:cs typeface="Nunito Sans"/>
                <a:sym typeface="Nunito Sans"/>
              </a:rPr>
              <a:t>WEEK</a:t>
            </a:r>
            <a:endParaRPr b="1" sz="900">
              <a:solidFill>
                <a:srgbClr val="FFFFFF"/>
              </a:solidFill>
              <a:latin typeface="Nunito Sans"/>
              <a:ea typeface="Nunito Sans"/>
              <a:cs typeface="Nunito Sans"/>
              <a:sym typeface="Nunito Sans"/>
            </a:endParaRPr>
          </a:p>
        </p:txBody>
      </p:sp>
      <p:sp>
        <p:nvSpPr>
          <p:cNvPr id="480" name="Google Shape;480;p41"/>
          <p:cNvSpPr txBox="1"/>
          <p:nvPr/>
        </p:nvSpPr>
        <p:spPr>
          <a:xfrm>
            <a:off x="5377939" y="2676279"/>
            <a:ext cx="939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rgbClr val="FFFFFF"/>
                </a:solidFill>
                <a:latin typeface="Nunito Sans"/>
                <a:ea typeface="Nunito Sans"/>
                <a:cs typeface="Nunito Sans"/>
                <a:sym typeface="Nunito Sans"/>
              </a:rPr>
              <a:t>4th</a:t>
            </a:r>
            <a:endParaRPr b="1" sz="1600">
              <a:solidFill>
                <a:srgbClr val="FFFFFF"/>
              </a:solidFill>
              <a:latin typeface="Nunito Sans"/>
              <a:ea typeface="Nunito Sans"/>
              <a:cs typeface="Nunito Sans"/>
              <a:sym typeface="Nunito Sans"/>
            </a:endParaRPr>
          </a:p>
        </p:txBody>
      </p:sp>
      <p:sp>
        <p:nvSpPr>
          <p:cNvPr id="481" name="Google Shape;481;p41"/>
          <p:cNvSpPr txBox="1"/>
          <p:nvPr/>
        </p:nvSpPr>
        <p:spPr>
          <a:xfrm>
            <a:off x="2784841" y="2959054"/>
            <a:ext cx="1101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900">
                <a:solidFill>
                  <a:srgbClr val="FFFFFF"/>
                </a:solidFill>
                <a:latin typeface="Nunito Sans"/>
                <a:ea typeface="Nunito Sans"/>
                <a:cs typeface="Nunito Sans"/>
                <a:sym typeface="Nunito Sans"/>
              </a:rPr>
              <a:t>WEEK</a:t>
            </a:r>
            <a:endParaRPr b="1" sz="900">
              <a:solidFill>
                <a:srgbClr val="FFFFFF"/>
              </a:solidFill>
              <a:latin typeface="Nunito Sans"/>
              <a:ea typeface="Nunito Sans"/>
              <a:cs typeface="Nunito Sans"/>
              <a:sym typeface="Nunito Sans"/>
            </a:endParaRPr>
          </a:p>
        </p:txBody>
      </p:sp>
      <p:sp>
        <p:nvSpPr>
          <p:cNvPr id="482" name="Google Shape;482;p41"/>
          <p:cNvSpPr txBox="1"/>
          <p:nvPr/>
        </p:nvSpPr>
        <p:spPr>
          <a:xfrm>
            <a:off x="2862779" y="2676279"/>
            <a:ext cx="939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rgbClr val="FFFFFF"/>
                </a:solidFill>
                <a:latin typeface="Nunito Sans"/>
                <a:ea typeface="Nunito Sans"/>
                <a:cs typeface="Nunito Sans"/>
                <a:sym typeface="Nunito Sans"/>
              </a:rPr>
              <a:t>2nd</a:t>
            </a:r>
            <a:endParaRPr b="1" sz="1600">
              <a:solidFill>
                <a:srgbClr val="FFFFFF"/>
              </a:solidFill>
              <a:latin typeface="Nunito Sans"/>
              <a:ea typeface="Nunito Sans"/>
              <a:cs typeface="Nunito Sans"/>
              <a:sym typeface="Nunito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6" name="Shape 486"/>
        <p:cNvGrpSpPr/>
        <p:nvPr/>
      </p:nvGrpSpPr>
      <p:grpSpPr>
        <a:xfrm>
          <a:off x="0" y="0"/>
          <a:ext cx="0" cy="0"/>
          <a:chOff x="0" y="0"/>
          <a:chExt cx="0" cy="0"/>
        </a:xfrm>
      </p:grpSpPr>
      <p:sp>
        <p:nvSpPr>
          <p:cNvPr id="487" name="Google Shape;487;p42"/>
          <p:cNvSpPr txBox="1"/>
          <p:nvPr>
            <p:ph type="ctrTitle"/>
          </p:nvPr>
        </p:nvSpPr>
        <p:spPr>
          <a:xfrm>
            <a:off x="4020266" y="2355535"/>
            <a:ext cx="3281400" cy="803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FUTURE WORKS</a:t>
            </a:r>
            <a:endParaRPr/>
          </a:p>
          <a:p>
            <a:pPr indent="0" lvl="0" marL="0" rtl="0" algn="r">
              <a:spcBef>
                <a:spcPts val="0"/>
              </a:spcBef>
              <a:spcAft>
                <a:spcPts val="0"/>
              </a:spcAft>
              <a:buNone/>
            </a:pPr>
            <a:r>
              <a:t/>
            </a:r>
            <a:endParaRPr/>
          </a:p>
        </p:txBody>
      </p:sp>
      <p:sp>
        <p:nvSpPr>
          <p:cNvPr id="488" name="Google Shape;488;p42"/>
          <p:cNvSpPr txBox="1"/>
          <p:nvPr>
            <p:ph idx="2" type="title"/>
          </p:nvPr>
        </p:nvSpPr>
        <p:spPr>
          <a:xfrm>
            <a:off x="4452591" y="1521935"/>
            <a:ext cx="2979300" cy="75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04</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3"/>
          <p:cNvSpPr txBox="1"/>
          <p:nvPr>
            <p:ph idx="4294967295" type="ctrTitle"/>
          </p:nvPr>
        </p:nvSpPr>
        <p:spPr>
          <a:xfrm>
            <a:off x="5769078" y="148225"/>
            <a:ext cx="3023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Works</a:t>
            </a:r>
            <a:endParaRPr/>
          </a:p>
        </p:txBody>
      </p:sp>
      <p:sp>
        <p:nvSpPr>
          <p:cNvPr id="494" name="Google Shape;494;p43"/>
          <p:cNvSpPr txBox="1"/>
          <p:nvPr/>
        </p:nvSpPr>
        <p:spPr>
          <a:xfrm>
            <a:off x="7490889" y="3078425"/>
            <a:ext cx="1101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900">
                <a:solidFill>
                  <a:srgbClr val="FFFFFF"/>
                </a:solidFill>
                <a:latin typeface="Nunito Sans"/>
                <a:ea typeface="Nunito Sans"/>
                <a:cs typeface="Nunito Sans"/>
                <a:sym typeface="Nunito Sans"/>
              </a:rPr>
              <a:t>WEEK</a:t>
            </a:r>
            <a:endParaRPr b="1" sz="900">
              <a:solidFill>
                <a:srgbClr val="FFFFFF"/>
              </a:solidFill>
              <a:latin typeface="Nunito Sans"/>
              <a:ea typeface="Nunito Sans"/>
              <a:cs typeface="Nunito Sans"/>
              <a:sym typeface="Nunito Sans"/>
            </a:endParaRPr>
          </a:p>
        </p:txBody>
      </p:sp>
      <p:cxnSp>
        <p:nvCxnSpPr>
          <p:cNvPr id="495" name="Google Shape;495;p43"/>
          <p:cNvCxnSpPr/>
          <p:nvPr/>
        </p:nvCxnSpPr>
        <p:spPr>
          <a:xfrm rot="10800000">
            <a:off x="-51750" y="74025"/>
            <a:ext cx="1328100" cy="2259600"/>
          </a:xfrm>
          <a:prstGeom prst="straightConnector1">
            <a:avLst/>
          </a:prstGeom>
          <a:noFill/>
          <a:ln cap="flat" cmpd="sng" w="19050">
            <a:solidFill>
              <a:srgbClr val="D9D9D9"/>
            </a:solidFill>
            <a:prstDash val="solid"/>
            <a:round/>
            <a:headEnd len="med" w="med" type="none"/>
            <a:tailEnd len="med" w="med" type="none"/>
          </a:ln>
        </p:spPr>
      </p:cxnSp>
      <p:cxnSp>
        <p:nvCxnSpPr>
          <p:cNvPr id="496" name="Google Shape;496;p43"/>
          <p:cNvCxnSpPr/>
          <p:nvPr/>
        </p:nvCxnSpPr>
        <p:spPr>
          <a:xfrm rot="10800000">
            <a:off x="7201275" y="2700875"/>
            <a:ext cx="1423500" cy="2433600"/>
          </a:xfrm>
          <a:prstGeom prst="straightConnector1">
            <a:avLst/>
          </a:prstGeom>
          <a:noFill/>
          <a:ln cap="flat" cmpd="sng" w="19050">
            <a:solidFill>
              <a:srgbClr val="D9D9D9"/>
            </a:solidFill>
            <a:prstDash val="solid"/>
            <a:round/>
            <a:headEnd len="med" w="med" type="none"/>
            <a:tailEnd len="med" w="med" type="none"/>
          </a:ln>
        </p:spPr>
      </p:cxnSp>
      <p:sp>
        <p:nvSpPr>
          <p:cNvPr id="497" name="Google Shape;497;p43"/>
          <p:cNvSpPr txBox="1"/>
          <p:nvPr/>
        </p:nvSpPr>
        <p:spPr>
          <a:xfrm>
            <a:off x="7467664" y="2876875"/>
            <a:ext cx="939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rgbClr val="FFFFFF"/>
                </a:solidFill>
                <a:latin typeface="Nunito Sans"/>
                <a:ea typeface="Nunito Sans"/>
                <a:cs typeface="Nunito Sans"/>
                <a:sym typeface="Nunito Sans"/>
              </a:rPr>
              <a:t>1st</a:t>
            </a:r>
            <a:endParaRPr b="1" sz="1600">
              <a:solidFill>
                <a:srgbClr val="FFFFFF"/>
              </a:solidFill>
              <a:latin typeface="Nunito Sans"/>
              <a:ea typeface="Nunito Sans"/>
              <a:cs typeface="Nunito Sans"/>
              <a:sym typeface="Nunito Sans"/>
            </a:endParaRPr>
          </a:p>
        </p:txBody>
      </p:sp>
      <p:sp>
        <p:nvSpPr>
          <p:cNvPr id="498" name="Google Shape;498;p43"/>
          <p:cNvSpPr txBox="1"/>
          <p:nvPr/>
        </p:nvSpPr>
        <p:spPr>
          <a:xfrm>
            <a:off x="2247075" y="1757627"/>
            <a:ext cx="1331400" cy="43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900">
                <a:solidFill>
                  <a:srgbClr val="FFFFFF"/>
                </a:solidFill>
                <a:latin typeface="Nunito Sans"/>
                <a:ea typeface="Nunito Sans"/>
                <a:cs typeface="Nunito Sans"/>
                <a:sym typeface="Nunito Sans"/>
              </a:rPr>
              <a:t>WEEK</a:t>
            </a:r>
            <a:endParaRPr b="1" sz="900">
              <a:solidFill>
                <a:srgbClr val="FFFFFF"/>
              </a:solidFill>
              <a:latin typeface="Nunito Sans"/>
              <a:ea typeface="Nunito Sans"/>
              <a:cs typeface="Nunito Sans"/>
              <a:sym typeface="Nunito Sans"/>
            </a:endParaRPr>
          </a:p>
        </p:txBody>
      </p:sp>
      <p:sp>
        <p:nvSpPr>
          <p:cNvPr id="499" name="Google Shape;499;p43"/>
          <p:cNvSpPr/>
          <p:nvPr/>
        </p:nvSpPr>
        <p:spPr>
          <a:xfrm>
            <a:off x="1159175" y="1033800"/>
            <a:ext cx="2630132" cy="2259595"/>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3"/>
          <p:cNvSpPr/>
          <p:nvPr/>
        </p:nvSpPr>
        <p:spPr>
          <a:xfrm>
            <a:off x="5236012" y="1829299"/>
            <a:ext cx="1965378" cy="1702044"/>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3"/>
          <p:cNvSpPr/>
          <p:nvPr/>
        </p:nvSpPr>
        <p:spPr>
          <a:xfrm>
            <a:off x="3399174" y="1466125"/>
            <a:ext cx="2122404" cy="1823359"/>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3"/>
          <p:cNvSpPr txBox="1"/>
          <p:nvPr/>
        </p:nvSpPr>
        <p:spPr>
          <a:xfrm>
            <a:off x="3514913" y="1744500"/>
            <a:ext cx="1890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300">
                <a:solidFill>
                  <a:schemeClr val="dk1"/>
                </a:solidFill>
                <a:latin typeface="Nunito Sans"/>
                <a:ea typeface="Nunito Sans"/>
                <a:cs typeface="Nunito Sans"/>
                <a:sym typeface="Nunito Sans"/>
              </a:rPr>
              <a:t>Easy Home Integration</a:t>
            </a:r>
            <a:endParaRPr b="1" sz="1300">
              <a:solidFill>
                <a:schemeClr val="dk1"/>
              </a:solidFill>
              <a:latin typeface="Nunito Sans"/>
              <a:ea typeface="Nunito Sans"/>
              <a:cs typeface="Nunito Sans"/>
              <a:sym typeface="Nunito Sans"/>
            </a:endParaRPr>
          </a:p>
        </p:txBody>
      </p:sp>
      <p:sp>
        <p:nvSpPr>
          <p:cNvPr id="503" name="Google Shape;503;p43"/>
          <p:cNvSpPr txBox="1"/>
          <p:nvPr/>
        </p:nvSpPr>
        <p:spPr>
          <a:xfrm>
            <a:off x="3715913" y="2134463"/>
            <a:ext cx="1488900" cy="1153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900">
                <a:solidFill>
                  <a:schemeClr val="dk1"/>
                </a:solidFill>
                <a:latin typeface="Nunito Sans Light"/>
                <a:ea typeface="Nunito Sans Light"/>
                <a:cs typeface="Nunito Sans Light"/>
                <a:sym typeface="Nunito Sans Light"/>
              </a:rPr>
              <a:t>Have easy addition and integration of services like Google Home and Amazon Alexa</a:t>
            </a:r>
            <a:endParaRPr sz="900">
              <a:solidFill>
                <a:schemeClr val="dk1"/>
              </a:solidFill>
              <a:latin typeface="Nunito Sans Light"/>
              <a:ea typeface="Nunito Sans Light"/>
              <a:cs typeface="Nunito Sans Light"/>
              <a:sym typeface="Nunito Sans Light"/>
            </a:endParaRPr>
          </a:p>
        </p:txBody>
      </p:sp>
      <p:sp>
        <p:nvSpPr>
          <p:cNvPr id="504" name="Google Shape;504;p43"/>
          <p:cNvSpPr txBox="1"/>
          <p:nvPr/>
        </p:nvSpPr>
        <p:spPr>
          <a:xfrm>
            <a:off x="5417550" y="2151475"/>
            <a:ext cx="1602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100">
                <a:solidFill>
                  <a:schemeClr val="lt1"/>
                </a:solidFill>
                <a:latin typeface="Nunito Sans"/>
                <a:ea typeface="Nunito Sans"/>
                <a:cs typeface="Nunito Sans"/>
                <a:sym typeface="Nunito Sans"/>
              </a:rPr>
              <a:t>COMPLETE SMART HOME</a:t>
            </a:r>
            <a:endParaRPr b="1" sz="1100">
              <a:solidFill>
                <a:schemeClr val="lt1"/>
              </a:solidFill>
              <a:latin typeface="Nunito Sans"/>
              <a:ea typeface="Nunito Sans"/>
              <a:cs typeface="Nunito Sans"/>
              <a:sym typeface="Nunito Sans"/>
            </a:endParaRPr>
          </a:p>
        </p:txBody>
      </p:sp>
      <p:sp>
        <p:nvSpPr>
          <p:cNvPr id="505" name="Google Shape;505;p43"/>
          <p:cNvSpPr txBox="1"/>
          <p:nvPr/>
        </p:nvSpPr>
        <p:spPr>
          <a:xfrm>
            <a:off x="5521575" y="2509325"/>
            <a:ext cx="1248000" cy="946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900">
                <a:solidFill>
                  <a:schemeClr val="lt1"/>
                </a:solidFill>
                <a:latin typeface="Nunito Sans Light"/>
                <a:ea typeface="Nunito Sans Light"/>
                <a:cs typeface="Nunito Sans Light"/>
                <a:sym typeface="Nunito Sans Light"/>
              </a:rPr>
              <a:t>Include the addition of smart home appliances including the controls of IoT </a:t>
            </a:r>
            <a:r>
              <a:rPr lang="en" sz="900">
                <a:solidFill>
                  <a:schemeClr val="lt1"/>
                </a:solidFill>
                <a:latin typeface="Nunito Sans Light"/>
                <a:ea typeface="Nunito Sans Light"/>
                <a:cs typeface="Nunito Sans Light"/>
                <a:sym typeface="Nunito Sans Light"/>
              </a:rPr>
              <a:t>devices and</a:t>
            </a:r>
            <a:r>
              <a:rPr lang="en" sz="900">
                <a:solidFill>
                  <a:schemeClr val="lt1"/>
                </a:solidFill>
                <a:latin typeface="Nunito Sans Light"/>
                <a:ea typeface="Nunito Sans Light"/>
                <a:cs typeface="Nunito Sans Light"/>
                <a:sym typeface="Nunito Sans Light"/>
              </a:rPr>
              <a:t> monitoring </a:t>
            </a:r>
            <a:endParaRPr sz="900">
              <a:solidFill>
                <a:schemeClr val="lt1"/>
              </a:solidFill>
              <a:latin typeface="Nunito Sans Light"/>
              <a:ea typeface="Nunito Sans Light"/>
              <a:cs typeface="Nunito Sans Light"/>
              <a:sym typeface="Nunito Sans Light"/>
            </a:endParaRPr>
          </a:p>
        </p:txBody>
      </p:sp>
      <p:sp>
        <p:nvSpPr>
          <p:cNvPr id="506" name="Google Shape;506;p43"/>
          <p:cNvSpPr txBox="1"/>
          <p:nvPr/>
        </p:nvSpPr>
        <p:spPr>
          <a:xfrm>
            <a:off x="1653076" y="1324520"/>
            <a:ext cx="1685100" cy="43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100">
                <a:solidFill>
                  <a:schemeClr val="lt1"/>
                </a:solidFill>
                <a:latin typeface="Nunito Sans"/>
                <a:ea typeface="Nunito Sans"/>
                <a:cs typeface="Nunito Sans"/>
                <a:sym typeface="Nunito Sans"/>
              </a:rPr>
              <a:t>OFFICIALS</a:t>
            </a:r>
            <a:r>
              <a:rPr b="1" lang="en" sz="1100">
                <a:solidFill>
                  <a:schemeClr val="lt1"/>
                </a:solidFill>
                <a:latin typeface="Nunito Sans"/>
                <a:ea typeface="Nunito Sans"/>
                <a:cs typeface="Nunito Sans"/>
                <a:sym typeface="Nunito Sans"/>
              </a:rPr>
              <a:t> NOTIFICATION</a:t>
            </a:r>
            <a:endParaRPr b="1" sz="1100">
              <a:solidFill>
                <a:schemeClr val="lt1"/>
              </a:solidFill>
              <a:latin typeface="Nunito Sans"/>
              <a:ea typeface="Nunito Sans"/>
              <a:cs typeface="Nunito Sans"/>
              <a:sym typeface="Nunito Sans"/>
            </a:endParaRPr>
          </a:p>
        </p:txBody>
      </p:sp>
      <p:sp>
        <p:nvSpPr>
          <p:cNvPr id="507" name="Google Shape;507;p43"/>
          <p:cNvSpPr txBox="1"/>
          <p:nvPr/>
        </p:nvSpPr>
        <p:spPr>
          <a:xfrm>
            <a:off x="1577737" y="1715694"/>
            <a:ext cx="1936200" cy="132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900">
                <a:solidFill>
                  <a:schemeClr val="lt1"/>
                </a:solidFill>
                <a:latin typeface="Assistant Light"/>
                <a:ea typeface="Assistant Light"/>
                <a:cs typeface="Assistant Light"/>
                <a:sym typeface="Assistant Light"/>
              </a:rPr>
              <a:t>Develop the program of the Smart Alarm system to notify authorities after a certain criterias such as: forced entry detection, motion detection while the system is in Away mode, and intruder alerts. </a:t>
            </a:r>
            <a:endParaRPr sz="900">
              <a:solidFill>
                <a:schemeClr val="lt1"/>
              </a:solidFill>
              <a:latin typeface="Assistant Light"/>
              <a:ea typeface="Assistant Light"/>
              <a:cs typeface="Assistant Light"/>
              <a:sym typeface="Assistant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1" name="Shape 511"/>
        <p:cNvGrpSpPr/>
        <p:nvPr/>
      </p:nvGrpSpPr>
      <p:grpSpPr>
        <a:xfrm>
          <a:off x="0" y="0"/>
          <a:ext cx="0" cy="0"/>
          <a:chOff x="0" y="0"/>
          <a:chExt cx="0" cy="0"/>
        </a:xfrm>
      </p:grpSpPr>
      <p:sp>
        <p:nvSpPr>
          <p:cNvPr id="512" name="Google Shape;512;p44"/>
          <p:cNvSpPr txBox="1"/>
          <p:nvPr>
            <p:ph type="ctrTitle"/>
          </p:nvPr>
        </p:nvSpPr>
        <p:spPr>
          <a:xfrm flipH="1">
            <a:off x="1713125" y="2355525"/>
            <a:ext cx="3457500" cy="111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 AND REFERENCES</a:t>
            </a:r>
            <a:endParaRPr/>
          </a:p>
          <a:p>
            <a:pPr indent="0" lvl="0" marL="0" rtl="0" algn="l">
              <a:spcBef>
                <a:spcPts val="0"/>
              </a:spcBef>
              <a:spcAft>
                <a:spcPts val="0"/>
              </a:spcAft>
              <a:buNone/>
            </a:pPr>
            <a:r>
              <a:t/>
            </a:r>
            <a:endParaRPr/>
          </a:p>
        </p:txBody>
      </p:sp>
      <p:sp>
        <p:nvSpPr>
          <p:cNvPr id="513" name="Google Shape;513;p44"/>
          <p:cNvSpPr txBox="1"/>
          <p:nvPr>
            <p:ph idx="2" type="title"/>
          </p:nvPr>
        </p:nvSpPr>
        <p:spPr>
          <a:xfrm flipH="1">
            <a:off x="1889225" y="1507485"/>
            <a:ext cx="29793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5"/>
          <p:cNvSpPr txBox="1"/>
          <p:nvPr>
            <p:ph type="ctrTitle"/>
          </p:nvPr>
        </p:nvSpPr>
        <p:spPr>
          <a:xfrm>
            <a:off x="1586425" y="415475"/>
            <a:ext cx="51969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519" name="Google Shape;519;p45"/>
          <p:cNvSpPr/>
          <p:nvPr/>
        </p:nvSpPr>
        <p:spPr>
          <a:xfrm>
            <a:off x="3188825" y="862200"/>
            <a:ext cx="2436583" cy="2152912"/>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5"/>
          <p:cNvSpPr txBox="1"/>
          <p:nvPr/>
        </p:nvSpPr>
        <p:spPr>
          <a:xfrm>
            <a:off x="3581950" y="930000"/>
            <a:ext cx="1708500" cy="192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900">
                <a:latin typeface="Nunito Sans"/>
                <a:ea typeface="Nunito Sans"/>
                <a:cs typeface="Nunito Sans"/>
                <a:sym typeface="Nunito Sans"/>
              </a:rPr>
              <a:t>The project went on at a good pace with all the team members working and researching on their respective tasks.The Home security system can be incorporated with other IoT devices and systems to build a smart home ecosystem that learns from the user’s daily routine and helps in securing their home.</a:t>
            </a:r>
            <a:endParaRPr sz="900">
              <a:solidFill>
                <a:schemeClr val="dk1"/>
              </a:solidFill>
              <a:latin typeface="Nunito Sans"/>
              <a:ea typeface="Nunito Sans"/>
              <a:cs typeface="Nunito Sans"/>
              <a:sym typeface="Nunito Sans"/>
            </a:endParaRPr>
          </a:p>
        </p:txBody>
      </p:sp>
      <p:sp>
        <p:nvSpPr>
          <p:cNvPr id="521" name="Google Shape;521;p45"/>
          <p:cNvSpPr/>
          <p:nvPr/>
        </p:nvSpPr>
        <p:spPr>
          <a:xfrm>
            <a:off x="1267763" y="2041875"/>
            <a:ext cx="2314186" cy="2066365"/>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txBox="1"/>
          <p:nvPr/>
        </p:nvSpPr>
        <p:spPr>
          <a:xfrm>
            <a:off x="1636988" y="2208826"/>
            <a:ext cx="1602300" cy="164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latin typeface="Nunito Sans"/>
                <a:ea typeface="Nunito Sans"/>
                <a:cs typeface="Nunito Sans"/>
                <a:sym typeface="Nunito Sans"/>
              </a:rPr>
              <a:t>The system comprises a couple of fault tolerances which include manual keypad, emergency hotspot, and back-up power. The system communicates completely via WiFi using the ESP protocol</a:t>
            </a:r>
            <a:endParaRPr sz="1000">
              <a:solidFill>
                <a:schemeClr val="dk1"/>
              </a:solidFill>
              <a:latin typeface="Nunito Sans"/>
              <a:ea typeface="Nunito Sans"/>
              <a:cs typeface="Nunito Sans"/>
              <a:sym typeface="Nunito Sans"/>
            </a:endParaRPr>
          </a:p>
        </p:txBody>
      </p:sp>
      <p:sp>
        <p:nvSpPr>
          <p:cNvPr id="523" name="Google Shape;523;p45"/>
          <p:cNvSpPr/>
          <p:nvPr/>
        </p:nvSpPr>
        <p:spPr>
          <a:xfrm rot="9588474">
            <a:off x="253487" y="-628103"/>
            <a:ext cx="8896290" cy="7284662"/>
          </a:xfrm>
          <a:custGeom>
            <a:rect b="b" l="l" r="r" t="t"/>
            <a:pathLst>
              <a:path extrusionOk="0" h="194310" w="329565">
                <a:moveTo>
                  <a:pt x="0" y="0"/>
                </a:moveTo>
                <a:lnTo>
                  <a:pt x="33147" y="107442"/>
                </a:lnTo>
                <a:lnTo>
                  <a:pt x="74295" y="118110"/>
                </a:lnTo>
                <a:lnTo>
                  <a:pt x="134493" y="194310"/>
                </a:lnTo>
                <a:lnTo>
                  <a:pt x="329565" y="180594"/>
                </a:lnTo>
                <a:lnTo>
                  <a:pt x="308229" y="11430"/>
                </a:lnTo>
                <a:close/>
              </a:path>
            </a:pathLst>
          </a:custGeom>
          <a:noFill/>
          <a:ln cap="flat" cmpd="sng" w="19050">
            <a:solidFill>
              <a:srgbClr val="D9D9D9"/>
            </a:solidFill>
            <a:prstDash val="solid"/>
            <a:round/>
            <a:headEnd len="med" w="med" type="none"/>
            <a:tailEnd len="med" w="med" type="none"/>
          </a:ln>
        </p:spPr>
      </p:sp>
      <p:sp>
        <p:nvSpPr>
          <p:cNvPr id="524" name="Google Shape;524;p45"/>
          <p:cNvSpPr/>
          <p:nvPr/>
        </p:nvSpPr>
        <p:spPr>
          <a:xfrm>
            <a:off x="5137825" y="1934300"/>
            <a:ext cx="2749179" cy="2403172"/>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5"/>
          <p:cNvSpPr txBox="1"/>
          <p:nvPr/>
        </p:nvSpPr>
        <p:spPr>
          <a:xfrm>
            <a:off x="5658700" y="2049875"/>
            <a:ext cx="1708500" cy="192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latin typeface="Nunito Sans"/>
                <a:ea typeface="Nunito Sans"/>
                <a:cs typeface="Nunito Sans"/>
                <a:sym typeface="Nunito Sans"/>
              </a:rPr>
              <a:t>We considered scenarios in which parts of the system might fail or get bypassed by the intruder such as if the intruder manages to force the front door open, a contact sensor that is placed at the door will trigger and cause the system to send a notification to the user if they are home or call the authorities immediately if they are not.</a:t>
            </a:r>
            <a:endParaRPr sz="1000">
              <a:solidFill>
                <a:schemeClr val="dk1"/>
              </a:solidFill>
              <a:latin typeface="Nunito Sans"/>
              <a:ea typeface="Nunito Sans"/>
              <a:cs typeface="Nunito Sans"/>
              <a:sym typeface="Nunito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6"/>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RE</a:t>
            </a:r>
            <a:r>
              <a:rPr lang="en"/>
              <a:t>FERENCES</a:t>
            </a:r>
            <a:endParaRPr>
              <a:solidFill>
                <a:schemeClr val="lt1"/>
              </a:solidFill>
            </a:endParaRPr>
          </a:p>
        </p:txBody>
      </p:sp>
      <p:sp>
        <p:nvSpPr>
          <p:cNvPr id="531" name="Google Shape;531;p46"/>
          <p:cNvSpPr txBox="1"/>
          <p:nvPr>
            <p:ph idx="1" type="body"/>
          </p:nvPr>
        </p:nvSpPr>
        <p:spPr>
          <a:xfrm>
            <a:off x="761950" y="1164400"/>
            <a:ext cx="3771600" cy="14760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sz="1100">
                <a:solidFill>
                  <a:schemeClr val="dk1"/>
                </a:solidFill>
                <a:latin typeface="Nunito Sans"/>
                <a:ea typeface="Nunito Sans"/>
                <a:cs typeface="Nunito Sans"/>
                <a:sym typeface="Nunito Sans"/>
              </a:rPr>
              <a:t>The following are the resources we have used until now for research and implementation.</a:t>
            </a:r>
            <a:endParaRPr sz="1100">
              <a:solidFill>
                <a:schemeClr val="dk1"/>
              </a:solidFill>
              <a:latin typeface="Nunito Sans"/>
              <a:ea typeface="Nunito Sans"/>
              <a:cs typeface="Nunito Sans"/>
              <a:sym typeface="Nunito Sans"/>
            </a:endParaRPr>
          </a:p>
          <a:p>
            <a:pPr indent="0" lvl="0" marL="0" rtl="0" algn="l">
              <a:lnSpc>
                <a:spcPct val="100000"/>
              </a:lnSpc>
              <a:spcBef>
                <a:spcPts val="300"/>
              </a:spcBef>
              <a:spcAft>
                <a:spcPts val="0"/>
              </a:spcAft>
              <a:buNone/>
            </a:pPr>
            <a:r>
              <a:t/>
            </a:r>
            <a:endParaRPr>
              <a:solidFill>
                <a:schemeClr val="dk1"/>
              </a:solidFill>
            </a:endParaRPr>
          </a:p>
          <a:p>
            <a:pPr indent="0" lvl="0" marL="0" rtl="0" algn="l">
              <a:lnSpc>
                <a:spcPct val="150000"/>
              </a:lnSpc>
              <a:spcBef>
                <a:spcPts val="0"/>
              </a:spcBef>
              <a:spcAft>
                <a:spcPts val="0"/>
              </a:spcAft>
              <a:buNone/>
            </a:pPr>
            <a:r>
              <a:rPr b="1" lang="en" sz="1100">
                <a:solidFill>
                  <a:schemeClr val="dk1"/>
                </a:solidFill>
                <a:latin typeface="Nunito Sans"/>
                <a:ea typeface="Nunito Sans"/>
                <a:cs typeface="Nunito Sans"/>
                <a:sym typeface="Nunito Sans"/>
              </a:rPr>
              <a:t>OPENCV (FACIAL RECOGNITION)</a:t>
            </a:r>
            <a:endParaRPr b="1" sz="1100">
              <a:solidFill>
                <a:schemeClr val="dk1"/>
              </a:solidFill>
              <a:latin typeface="Nunito Sans"/>
              <a:ea typeface="Nunito Sans"/>
              <a:cs typeface="Nunito Sans"/>
              <a:sym typeface="Nunito Sans"/>
            </a:endParaRPr>
          </a:p>
          <a:p>
            <a:pPr indent="-190500" lvl="0" marL="241300" rtl="0" algn="l">
              <a:spcBef>
                <a:spcPts val="0"/>
              </a:spcBef>
              <a:spcAft>
                <a:spcPts val="0"/>
              </a:spcAft>
              <a:buClr>
                <a:srgbClr val="000000"/>
              </a:buClr>
              <a:buSzPts val="1000"/>
              <a:buFont typeface="Nunito Sans Light"/>
              <a:buChar char="⬣"/>
            </a:pPr>
            <a:r>
              <a:rPr lang="en" sz="1000" u="sng">
                <a:solidFill>
                  <a:schemeClr val="hlink"/>
                </a:solidFill>
                <a:latin typeface="Nunito Sans Light"/>
                <a:ea typeface="Nunito Sans Light"/>
                <a:cs typeface="Nunito Sans Light"/>
                <a:sym typeface="Nunito Sans Light"/>
                <a:hlinkClick r:id="rId4"/>
              </a:rPr>
              <a:t>Face Recognition Just Got Easier - Home Assistant Double Take Guide</a:t>
            </a:r>
            <a:endParaRPr sz="1000">
              <a:latin typeface="Nunito Sans Light"/>
              <a:ea typeface="Nunito Sans Light"/>
              <a:cs typeface="Nunito Sans Light"/>
              <a:sym typeface="Nunito Sans Light"/>
            </a:endParaRPr>
          </a:p>
          <a:p>
            <a:pPr indent="-190500" lvl="0" marL="241300" rtl="0" algn="l">
              <a:spcBef>
                <a:spcPts val="0"/>
              </a:spcBef>
              <a:spcAft>
                <a:spcPts val="0"/>
              </a:spcAft>
              <a:buClr>
                <a:srgbClr val="000000"/>
              </a:buClr>
              <a:buSzPts val="1000"/>
              <a:buFont typeface="Nunito Sans Light"/>
              <a:buChar char="⬣"/>
            </a:pPr>
            <a:r>
              <a:rPr lang="en" sz="1000" u="sng">
                <a:solidFill>
                  <a:schemeClr val="hlink"/>
                </a:solidFill>
                <a:latin typeface="Nunito Sans Light"/>
                <a:ea typeface="Nunito Sans Light"/>
                <a:cs typeface="Nunito Sans Light"/>
                <a:sym typeface="Nunito Sans Light"/>
                <a:hlinkClick r:id="rId5"/>
              </a:rPr>
              <a:t>OpenCV Set-up</a:t>
            </a:r>
            <a:endParaRPr sz="1000">
              <a:latin typeface="Nunito Sans Light"/>
              <a:ea typeface="Nunito Sans Light"/>
              <a:cs typeface="Nunito Sans Light"/>
              <a:sym typeface="Nunito Sans Light"/>
            </a:endParaRPr>
          </a:p>
          <a:p>
            <a:pPr indent="-190500" lvl="0" marL="241300" rtl="0" algn="l">
              <a:spcBef>
                <a:spcPts val="0"/>
              </a:spcBef>
              <a:spcAft>
                <a:spcPts val="0"/>
              </a:spcAft>
              <a:buClr>
                <a:srgbClr val="000000"/>
              </a:buClr>
              <a:buSzPts val="1000"/>
              <a:buFont typeface="Nunito Sans Light"/>
              <a:buChar char="⬣"/>
            </a:pPr>
            <a:r>
              <a:rPr lang="en" sz="1000" u="sng">
                <a:solidFill>
                  <a:schemeClr val="hlink"/>
                </a:solidFill>
                <a:latin typeface="Nunito Sans Light"/>
                <a:ea typeface="Nunito Sans Light"/>
                <a:cs typeface="Nunito Sans Light"/>
                <a:sym typeface="Nunito Sans Light"/>
                <a:hlinkClick r:id="rId6"/>
              </a:rPr>
              <a:t>GitHub - robmarkcole/HASS-Deepstack-face: Home Assistant custom component for using Deepstack face recognition</a:t>
            </a:r>
            <a:endParaRPr>
              <a:solidFill>
                <a:schemeClr val="dk1"/>
              </a:solidFill>
              <a:latin typeface="Nunito Sans Light"/>
              <a:ea typeface="Nunito Sans Light"/>
              <a:cs typeface="Nunito Sans Light"/>
              <a:sym typeface="Nunito Sans Light"/>
            </a:endParaRPr>
          </a:p>
          <a:p>
            <a:pPr indent="0" lvl="0" marL="0" rtl="0" algn="l">
              <a:spcBef>
                <a:spcPts val="300"/>
              </a:spcBef>
              <a:spcAft>
                <a:spcPts val="0"/>
              </a:spcAft>
              <a:buNone/>
            </a:pPr>
            <a:r>
              <a:t/>
            </a:r>
            <a:endParaRPr>
              <a:solidFill>
                <a:schemeClr val="dk1"/>
              </a:solidFill>
            </a:endParaRPr>
          </a:p>
          <a:p>
            <a:pPr indent="0" lvl="0" marL="0" rtl="0" algn="l">
              <a:lnSpc>
                <a:spcPct val="150000"/>
              </a:lnSpc>
              <a:spcBef>
                <a:spcPts val="0"/>
              </a:spcBef>
              <a:spcAft>
                <a:spcPts val="0"/>
              </a:spcAft>
              <a:buNone/>
            </a:pPr>
            <a:r>
              <a:rPr b="1" lang="en" sz="1100">
                <a:solidFill>
                  <a:schemeClr val="dk1"/>
                </a:solidFill>
                <a:latin typeface="Nunito Sans"/>
                <a:ea typeface="Nunito Sans"/>
                <a:cs typeface="Nunito Sans"/>
                <a:sym typeface="Nunito Sans"/>
              </a:rPr>
              <a:t>HOME ASSISTANT AND AUTOMATIONS</a:t>
            </a:r>
            <a:endParaRPr b="1" sz="1100">
              <a:solidFill>
                <a:schemeClr val="dk1"/>
              </a:solidFill>
              <a:latin typeface="Nunito Sans"/>
              <a:ea typeface="Nunito Sans"/>
              <a:cs typeface="Nunito Sans"/>
              <a:sym typeface="Nunito Sans"/>
            </a:endParaRPr>
          </a:p>
          <a:p>
            <a:pPr indent="-190500" lvl="0" marL="241300" rtl="0" algn="l">
              <a:spcBef>
                <a:spcPts val="0"/>
              </a:spcBef>
              <a:spcAft>
                <a:spcPts val="0"/>
              </a:spcAft>
              <a:buClr>
                <a:srgbClr val="000000"/>
              </a:buClr>
              <a:buSzPts val="1000"/>
              <a:buFont typeface="Nunito Sans"/>
              <a:buChar char="⬣"/>
            </a:pPr>
            <a:r>
              <a:rPr lang="en" sz="1000" u="sng">
                <a:solidFill>
                  <a:schemeClr val="hlink"/>
                </a:solidFill>
                <a:latin typeface="Nunito Sans"/>
                <a:ea typeface="Nunito Sans"/>
                <a:cs typeface="Nunito Sans"/>
                <a:sym typeface="Nunito Sans"/>
                <a:hlinkClick r:id="rId7"/>
              </a:rPr>
              <a:t>Getting Started - Home Assistant</a:t>
            </a:r>
            <a:endParaRPr sz="1000">
              <a:latin typeface="Nunito Sans"/>
              <a:ea typeface="Nunito Sans"/>
              <a:cs typeface="Nunito Sans"/>
              <a:sym typeface="Nunito Sans"/>
            </a:endParaRPr>
          </a:p>
          <a:p>
            <a:pPr indent="-190500" lvl="0" marL="241300" rtl="0" algn="l">
              <a:spcBef>
                <a:spcPts val="0"/>
              </a:spcBef>
              <a:spcAft>
                <a:spcPts val="0"/>
              </a:spcAft>
              <a:buClr>
                <a:srgbClr val="000000"/>
              </a:buClr>
              <a:buSzPts val="1000"/>
              <a:buFont typeface="Nunito Sans"/>
              <a:buChar char="⬣"/>
            </a:pPr>
            <a:r>
              <a:rPr lang="en" sz="1000" u="sng">
                <a:solidFill>
                  <a:schemeClr val="hlink"/>
                </a:solidFill>
                <a:latin typeface="Nunito Sans"/>
                <a:ea typeface="Nunito Sans"/>
                <a:cs typeface="Nunito Sans"/>
                <a:sym typeface="Nunito Sans"/>
                <a:hlinkClick r:id="rId8"/>
              </a:rPr>
              <a:t>Home Assistant Companion Docs</a:t>
            </a:r>
            <a:endParaRPr sz="1000">
              <a:latin typeface="Nunito Sans"/>
              <a:ea typeface="Nunito Sans"/>
              <a:cs typeface="Nunito Sans"/>
              <a:sym typeface="Nunito Sans"/>
            </a:endParaRPr>
          </a:p>
          <a:p>
            <a:pPr indent="-190500" lvl="0" marL="241300" rtl="0" algn="l">
              <a:spcBef>
                <a:spcPts val="0"/>
              </a:spcBef>
              <a:spcAft>
                <a:spcPts val="0"/>
              </a:spcAft>
              <a:buClr>
                <a:srgbClr val="000000"/>
              </a:buClr>
              <a:buSzPts val="1000"/>
              <a:buFont typeface="Nunito Sans"/>
              <a:buChar char="⬣"/>
            </a:pPr>
            <a:r>
              <a:rPr lang="en" sz="1000" u="sng">
                <a:solidFill>
                  <a:schemeClr val="hlink"/>
                </a:solidFill>
                <a:latin typeface="Nunito Sans"/>
                <a:ea typeface="Nunito Sans"/>
                <a:cs typeface="Nunito Sans"/>
                <a:sym typeface="Nunito Sans"/>
                <a:hlinkClick r:id="rId9"/>
              </a:rPr>
              <a:t>ESPHome</a:t>
            </a:r>
            <a:endParaRPr sz="1000">
              <a:latin typeface="Nunito Sans"/>
              <a:ea typeface="Nunito Sans"/>
              <a:cs typeface="Nunito Sans"/>
              <a:sym typeface="Nunito Sans"/>
            </a:endParaRPr>
          </a:p>
          <a:p>
            <a:pPr indent="-190500" lvl="0" marL="241300" rtl="0" algn="l">
              <a:spcBef>
                <a:spcPts val="300"/>
              </a:spcBef>
              <a:spcAft>
                <a:spcPts val="0"/>
              </a:spcAft>
              <a:buClr>
                <a:schemeClr val="dk1"/>
              </a:buClr>
              <a:buSzPts val="1000"/>
              <a:buFont typeface="Nunito Sans"/>
              <a:buChar char="⬣"/>
            </a:pPr>
            <a:r>
              <a:rPr lang="en" sz="1000" u="sng">
                <a:solidFill>
                  <a:schemeClr val="hlink"/>
                </a:solidFill>
                <a:latin typeface="Nunito Sans"/>
                <a:ea typeface="Nunito Sans"/>
                <a:cs typeface="Nunito Sans"/>
                <a:sym typeface="Nunito Sans"/>
                <a:hlinkClick r:id="rId10"/>
              </a:rPr>
              <a:t>Example code for Home Assistant Tutorials for the Smart Home Junkie channel on Youtube</a:t>
            </a:r>
            <a:endParaRPr sz="1000">
              <a:solidFill>
                <a:schemeClr val="dk1"/>
              </a:solidFill>
              <a:latin typeface="Nunito Sans"/>
              <a:ea typeface="Nunito Sans"/>
              <a:cs typeface="Nunito Sans"/>
              <a:sym typeface="Nunito Sans"/>
            </a:endParaRPr>
          </a:p>
          <a:p>
            <a:pPr indent="-190500" lvl="0" marL="241300" rtl="0" algn="l">
              <a:spcBef>
                <a:spcPts val="0"/>
              </a:spcBef>
              <a:spcAft>
                <a:spcPts val="0"/>
              </a:spcAft>
              <a:buClr>
                <a:srgbClr val="000000"/>
              </a:buClr>
              <a:buSzPts val="1000"/>
              <a:buFont typeface="Nunito Sans"/>
              <a:buChar char="⬣"/>
            </a:pPr>
            <a:r>
              <a:rPr lang="en" sz="1000" u="sng">
                <a:solidFill>
                  <a:schemeClr val="hlink"/>
                </a:solidFill>
                <a:latin typeface="Nunito Sans"/>
                <a:ea typeface="Nunito Sans"/>
                <a:cs typeface="Nunito Sans"/>
                <a:sym typeface="Nunito Sans"/>
                <a:hlinkClick r:id="rId11"/>
              </a:rPr>
              <a:t>How I Secured My Home Using Home Assistant – Part One</a:t>
            </a:r>
            <a:endParaRPr sz="1000">
              <a:latin typeface="Nunito Sans"/>
              <a:ea typeface="Nunito Sans"/>
              <a:cs typeface="Nunito Sans"/>
              <a:sym typeface="Nunito Sans"/>
            </a:endParaRPr>
          </a:p>
          <a:p>
            <a:pPr indent="-190500" lvl="0" marL="241300" rtl="0" algn="l">
              <a:spcBef>
                <a:spcPts val="0"/>
              </a:spcBef>
              <a:spcAft>
                <a:spcPts val="0"/>
              </a:spcAft>
              <a:buClr>
                <a:srgbClr val="000000"/>
              </a:buClr>
              <a:buSzPts val="1000"/>
              <a:buFont typeface="Nunito Sans"/>
              <a:buChar char="⬣"/>
            </a:pPr>
            <a:r>
              <a:rPr lang="en" sz="1000" u="sng">
                <a:solidFill>
                  <a:srgbClr val="1155CC"/>
                </a:solidFill>
                <a:latin typeface="Nunito Sans"/>
                <a:ea typeface="Nunito Sans"/>
                <a:cs typeface="Nunito Sans"/>
                <a:sym typeface="Nunito Sans"/>
                <a:hlinkClick r:id="rId12">
                  <a:extLst>
                    <a:ext uri="{A12FA001-AC4F-418D-AE19-62706E023703}">
                      <ahyp:hlinkClr val="tx"/>
                    </a:ext>
                  </a:extLst>
                </a:hlinkClick>
              </a:rPr>
              <a:t>https://community.home-assistant.io/t/i-can-t-send-notification-to-pushover/86639/5</a:t>
            </a:r>
            <a:r>
              <a:rPr lang="en" sz="1000">
                <a:latin typeface="Nunito Sans"/>
                <a:ea typeface="Nunito Sans"/>
                <a:cs typeface="Nunito Sans"/>
                <a:sym typeface="Nunito Sans"/>
              </a:rPr>
              <a:t> </a:t>
            </a:r>
            <a:endParaRPr sz="1000">
              <a:solidFill>
                <a:schemeClr val="dk1"/>
              </a:solidFill>
              <a:latin typeface="Nunito Sans"/>
              <a:ea typeface="Nunito Sans"/>
              <a:cs typeface="Nunito Sans"/>
              <a:sym typeface="Nunito Sans"/>
            </a:endParaRPr>
          </a:p>
          <a:p>
            <a:pPr indent="0" lvl="0" marL="0" rtl="0" algn="l">
              <a:spcBef>
                <a:spcPts val="0"/>
              </a:spcBef>
              <a:spcAft>
                <a:spcPts val="1600"/>
              </a:spcAft>
              <a:buNone/>
            </a:pPr>
            <a:r>
              <a:t/>
            </a:r>
            <a:endParaRPr>
              <a:solidFill>
                <a:schemeClr val="dk1"/>
              </a:solidFill>
            </a:endParaRPr>
          </a:p>
        </p:txBody>
      </p:sp>
      <p:sp>
        <p:nvSpPr>
          <p:cNvPr id="532" name="Google Shape;532;p46"/>
          <p:cNvSpPr txBox="1"/>
          <p:nvPr>
            <p:ph idx="1" type="body"/>
          </p:nvPr>
        </p:nvSpPr>
        <p:spPr>
          <a:xfrm>
            <a:off x="4876375" y="1833760"/>
            <a:ext cx="3771600" cy="1476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b="1" lang="en" sz="1100">
                <a:latin typeface="Nunito Sans"/>
                <a:ea typeface="Nunito Sans"/>
                <a:cs typeface="Nunito Sans"/>
                <a:sym typeface="Nunito Sans"/>
              </a:rPr>
              <a:t>PRESENCE DETECTION</a:t>
            </a:r>
            <a:endParaRPr b="1" sz="1100">
              <a:latin typeface="Nunito Sans"/>
              <a:ea typeface="Nunito Sans"/>
              <a:cs typeface="Nunito Sans"/>
              <a:sym typeface="Nunito Sans"/>
            </a:endParaRPr>
          </a:p>
          <a:p>
            <a:pPr indent="-190500" lvl="0" marL="241300" rtl="0" algn="l">
              <a:spcBef>
                <a:spcPts val="0"/>
              </a:spcBef>
              <a:spcAft>
                <a:spcPts val="0"/>
              </a:spcAft>
              <a:buClr>
                <a:srgbClr val="000000"/>
              </a:buClr>
              <a:buSzPts val="1000"/>
              <a:buFont typeface="Nunito Sans Light"/>
              <a:buChar char="⬣"/>
            </a:pPr>
            <a:r>
              <a:rPr lang="en" sz="1000" u="sng">
                <a:solidFill>
                  <a:schemeClr val="hlink"/>
                </a:solidFill>
                <a:latin typeface="Nunito Sans Light"/>
                <a:ea typeface="Nunito Sans Light"/>
                <a:cs typeface="Nunito Sans Light"/>
                <a:sym typeface="Nunito Sans Light"/>
                <a:hlinkClick r:id="rId13"/>
              </a:rPr>
              <a:t>Releases · ESPresense/ESPresense · GitHub</a:t>
            </a:r>
            <a:endParaRPr sz="1000">
              <a:latin typeface="Nunito Sans Light"/>
              <a:ea typeface="Nunito Sans Light"/>
              <a:cs typeface="Nunito Sans Light"/>
              <a:sym typeface="Nunito Sans Light"/>
            </a:endParaRPr>
          </a:p>
          <a:p>
            <a:pPr indent="-190500" lvl="0" marL="241300" rtl="0" algn="l">
              <a:spcBef>
                <a:spcPts val="0"/>
              </a:spcBef>
              <a:spcAft>
                <a:spcPts val="0"/>
              </a:spcAft>
              <a:buClr>
                <a:srgbClr val="000000"/>
              </a:buClr>
              <a:buSzPts val="1000"/>
              <a:buFont typeface="Nunito Sans Light"/>
              <a:buChar char="⬣"/>
            </a:pPr>
            <a:r>
              <a:rPr lang="en" sz="1000" u="sng">
                <a:solidFill>
                  <a:schemeClr val="hlink"/>
                </a:solidFill>
                <a:latin typeface="Nunito Sans Light"/>
                <a:ea typeface="Nunito Sans Light"/>
                <a:cs typeface="Nunito Sans Light"/>
                <a:sym typeface="Nunito Sans Light"/>
                <a:hlinkClick r:id="rId14"/>
              </a:rPr>
              <a:t>MQTT Explorer</a:t>
            </a:r>
            <a:endParaRPr sz="1000">
              <a:solidFill>
                <a:schemeClr val="dk1"/>
              </a:solidFill>
              <a:latin typeface="Nunito Sans Light"/>
              <a:ea typeface="Nunito Sans Light"/>
              <a:cs typeface="Nunito Sans Light"/>
              <a:sym typeface="Nunito Sans Light"/>
            </a:endParaRPr>
          </a:p>
          <a:p>
            <a:pPr indent="-190500" lvl="0" marL="241300" rtl="0" algn="l">
              <a:spcBef>
                <a:spcPts val="0"/>
              </a:spcBef>
              <a:spcAft>
                <a:spcPts val="0"/>
              </a:spcAft>
              <a:buClr>
                <a:schemeClr val="dk1"/>
              </a:buClr>
              <a:buSzPts val="1000"/>
              <a:buFont typeface="Nunito Sans Light"/>
              <a:buChar char="⬣"/>
            </a:pPr>
            <a:r>
              <a:rPr lang="en" sz="1000" u="sng">
                <a:solidFill>
                  <a:schemeClr val="hlink"/>
                </a:solidFill>
                <a:latin typeface="Nunito Sans Light"/>
                <a:ea typeface="Nunito Sans Light"/>
                <a:cs typeface="Nunito Sans Light"/>
                <a:sym typeface="Nunito Sans Light"/>
                <a:hlinkClick r:id="rId15"/>
              </a:rPr>
              <a:t>How to Create a DIY alarm system with Home Assistant</a:t>
            </a:r>
            <a:endParaRPr sz="1000">
              <a:solidFill>
                <a:schemeClr val="dk1"/>
              </a:solidFill>
              <a:latin typeface="Nunito Sans Light"/>
              <a:ea typeface="Nunito Sans Light"/>
              <a:cs typeface="Nunito Sans Light"/>
              <a:sym typeface="Nunito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idx="13" type="ctrTitle"/>
          </p:nvPr>
        </p:nvSpPr>
        <p:spPr>
          <a:xfrm>
            <a:off x="3080975" y="398750"/>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rPr>
              <a:t>TABLE OF CONTENTS</a:t>
            </a:r>
            <a:endParaRPr sz="2000">
              <a:solidFill>
                <a:schemeClr val="lt1"/>
              </a:solidFill>
            </a:endParaRPr>
          </a:p>
        </p:txBody>
      </p:sp>
      <p:cxnSp>
        <p:nvCxnSpPr>
          <p:cNvPr id="131" name="Google Shape;131;p20"/>
          <p:cNvCxnSpPr/>
          <p:nvPr/>
        </p:nvCxnSpPr>
        <p:spPr>
          <a:xfrm>
            <a:off x="5871225" y="2147250"/>
            <a:ext cx="0" cy="689100"/>
          </a:xfrm>
          <a:prstGeom prst="straightConnector1">
            <a:avLst/>
          </a:prstGeom>
          <a:noFill/>
          <a:ln cap="flat" cmpd="sng" w="19050">
            <a:solidFill>
              <a:srgbClr val="D9D9D9"/>
            </a:solidFill>
            <a:prstDash val="solid"/>
            <a:round/>
            <a:headEnd len="med" w="med" type="none"/>
            <a:tailEnd len="med" w="med" type="none"/>
          </a:ln>
        </p:spPr>
      </p:cxnSp>
      <p:cxnSp>
        <p:nvCxnSpPr>
          <p:cNvPr id="132" name="Google Shape;132;p20"/>
          <p:cNvCxnSpPr/>
          <p:nvPr/>
        </p:nvCxnSpPr>
        <p:spPr>
          <a:xfrm>
            <a:off x="3249525" y="2147250"/>
            <a:ext cx="0" cy="689100"/>
          </a:xfrm>
          <a:prstGeom prst="straightConnector1">
            <a:avLst/>
          </a:prstGeom>
          <a:noFill/>
          <a:ln cap="flat" cmpd="sng" w="19050">
            <a:solidFill>
              <a:srgbClr val="D9D9D9"/>
            </a:solidFill>
            <a:prstDash val="solid"/>
            <a:round/>
            <a:headEnd len="med" w="med" type="none"/>
            <a:tailEnd len="med" w="med" type="none"/>
          </a:ln>
        </p:spPr>
      </p:cxnSp>
      <p:sp>
        <p:nvSpPr>
          <p:cNvPr id="133" name="Google Shape;133;p20"/>
          <p:cNvSpPr txBox="1"/>
          <p:nvPr>
            <p:ph type="ctrTitle"/>
          </p:nvPr>
        </p:nvSpPr>
        <p:spPr>
          <a:xfrm>
            <a:off x="1152088" y="2340556"/>
            <a:ext cx="159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400">
                <a:latin typeface="Nunito Sans ExtraBold"/>
                <a:ea typeface="Nunito Sans ExtraBold"/>
                <a:cs typeface="Nunito Sans ExtraBold"/>
                <a:sym typeface="Nunito Sans ExtraBold"/>
              </a:rPr>
              <a:t>SUMMARY</a:t>
            </a:r>
            <a:endParaRPr b="0" sz="1400">
              <a:latin typeface="Nunito Sans ExtraBold"/>
              <a:ea typeface="Nunito Sans ExtraBold"/>
              <a:cs typeface="Nunito Sans ExtraBold"/>
              <a:sym typeface="Nunito Sans ExtraBold"/>
            </a:endParaRPr>
          </a:p>
        </p:txBody>
      </p:sp>
      <p:sp>
        <p:nvSpPr>
          <p:cNvPr id="134" name="Google Shape;134;p20"/>
          <p:cNvSpPr txBox="1"/>
          <p:nvPr>
            <p:ph idx="3" type="ctrTitle"/>
          </p:nvPr>
        </p:nvSpPr>
        <p:spPr>
          <a:xfrm>
            <a:off x="3773838" y="2340556"/>
            <a:ext cx="159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400">
                <a:latin typeface="Nunito Sans ExtraBold"/>
                <a:ea typeface="Nunito Sans ExtraBold"/>
                <a:cs typeface="Nunito Sans ExtraBold"/>
                <a:sym typeface="Nunito Sans ExtraBold"/>
              </a:rPr>
              <a:t>COMPONENTS &amp; SOFTWARE</a:t>
            </a:r>
            <a:endParaRPr b="0" sz="1400">
              <a:latin typeface="Nunito Sans ExtraBold"/>
              <a:ea typeface="Nunito Sans ExtraBold"/>
              <a:cs typeface="Nunito Sans ExtraBold"/>
              <a:sym typeface="Nunito Sans ExtraBold"/>
            </a:endParaRPr>
          </a:p>
        </p:txBody>
      </p:sp>
      <p:sp>
        <p:nvSpPr>
          <p:cNvPr id="135" name="Google Shape;135;p20"/>
          <p:cNvSpPr txBox="1"/>
          <p:nvPr>
            <p:ph idx="5" type="ctrTitle"/>
          </p:nvPr>
        </p:nvSpPr>
        <p:spPr>
          <a:xfrm>
            <a:off x="6296475" y="2340550"/>
            <a:ext cx="1965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400">
                <a:latin typeface="Nunito Sans ExtraBold"/>
                <a:ea typeface="Nunito Sans ExtraBold"/>
                <a:cs typeface="Nunito Sans ExtraBold"/>
                <a:sym typeface="Nunito Sans ExtraBold"/>
              </a:rPr>
              <a:t>MILESTONES AND DISTRIBUTION</a:t>
            </a:r>
            <a:endParaRPr b="0" sz="1400">
              <a:latin typeface="Nunito Sans ExtraBold"/>
              <a:ea typeface="Nunito Sans ExtraBold"/>
              <a:cs typeface="Nunito Sans ExtraBold"/>
              <a:sym typeface="Nunito Sans ExtraBold"/>
            </a:endParaRPr>
          </a:p>
        </p:txBody>
      </p:sp>
      <p:sp>
        <p:nvSpPr>
          <p:cNvPr id="136" name="Google Shape;136;p20"/>
          <p:cNvSpPr txBox="1"/>
          <p:nvPr>
            <p:ph idx="1" type="subTitle"/>
          </p:nvPr>
        </p:nvSpPr>
        <p:spPr>
          <a:xfrm>
            <a:off x="967738" y="2671150"/>
            <a:ext cx="1965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Nunito Sans"/>
                <a:ea typeface="Nunito Sans"/>
                <a:cs typeface="Nunito Sans"/>
                <a:sym typeface="Nunito Sans"/>
              </a:rPr>
              <a:t>Overview of the project</a:t>
            </a:r>
            <a:endParaRPr sz="1200">
              <a:latin typeface="Nunito Sans"/>
              <a:ea typeface="Nunito Sans"/>
              <a:cs typeface="Nunito Sans"/>
              <a:sym typeface="Nunito Sans"/>
            </a:endParaRPr>
          </a:p>
        </p:txBody>
      </p:sp>
      <p:sp>
        <p:nvSpPr>
          <p:cNvPr id="137" name="Google Shape;137;p20"/>
          <p:cNvSpPr txBox="1"/>
          <p:nvPr>
            <p:ph idx="14" type="title"/>
          </p:nvPr>
        </p:nvSpPr>
        <p:spPr>
          <a:xfrm>
            <a:off x="1575838" y="2012475"/>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sp>
        <p:nvSpPr>
          <p:cNvPr id="138" name="Google Shape;138;p20"/>
          <p:cNvSpPr txBox="1"/>
          <p:nvPr>
            <p:ph idx="2" type="subTitle"/>
          </p:nvPr>
        </p:nvSpPr>
        <p:spPr>
          <a:xfrm>
            <a:off x="3577875" y="2721788"/>
            <a:ext cx="1965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Nunito Sans"/>
                <a:ea typeface="Nunito Sans"/>
                <a:cs typeface="Nunito Sans"/>
                <a:sym typeface="Nunito Sans"/>
              </a:rPr>
              <a:t>The list of components used in the product</a:t>
            </a:r>
            <a:endParaRPr sz="1200">
              <a:latin typeface="Nunito Sans"/>
              <a:ea typeface="Nunito Sans"/>
              <a:cs typeface="Nunito Sans"/>
              <a:sym typeface="Nunito Sans"/>
            </a:endParaRPr>
          </a:p>
        </p:txBody>
      </p:sp>
      <p:sp>
        <p:nvSpPr>
          <p:cNvPr id="139" name="Google Shape;139;p20"/>
          <p:cNvSpPr txBox="1"/>
          <p:nvPr>
            <p:ph idx="15" type="title"/>
          </p:nvPr>
        </p:nvSpPr>
        <p:spPr>
          <a:xfrm>
            <a:off x="4197618" y="2012475"/>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02</a:t>
            </a:r>
            <a:endParaRPr>
              <a:solidFill>
                <a:schemeClr val="lt1"/>
              </a:solidFill>
            </a:endParaRPr>
          </a:p>
        </p:txBody>
      </p:sp>
      <p:sp>
        <p:nvSpPr>
          <p:cNvPr id="140" name="Google Shape;140;p20"/>
          <p:cNvSpPr txBox="1"/>
          <p:nvPr>
            <p:ph idx="4" type="subTitle"/>
          </p:nvPr>
        </p:nvSpPr>
        <p:spPr>
          <a:xfrm>
            <a:off x="6211251" y="2721800"/>
            <a:ext cx="19650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unito Sans"/>
                <a:ea typeface="Nunito Sans"/>
                <a:cs typeface="Nunito Sans"/>
                <a:sym typeface="Nunito Sans"/>
              </a:rPr>
              <a:t>T</a:t>
            </a:r>
            <a:r>
              <a:rPr lang="en" sz="1200">
                <a:latin typeface="Nunito Sans"/>
                <a:ea typeface="Nunito Sans"/>
                <a:cs typeface="Nunito Sans"/>
                <a:sym typeface="Nunito Sans"/>
              </a:rPr>
              <a:t>imeline and milestones, and work distribution</a:t>
            </a:r>
            <a:endParaRPr sz="1200">
              <a:latin typeface="Nunito Sans"/>
              <a:ea typeface="Nunito Sans"/>
              <a:cs typeface="Nunito Sans"/>
              <a:sym typeface="Nunito Sans"/>
            </a:endParaRPr>
          </a:p>
        </p:txBody>
      </p:sp>
      <p:sp>
        <p:nvSpPr>
          <p:cNvPr id="141" name="Google Shape;141;p20"/>
          <p:cNvSpPr txBox="1"/>
          <p:nvPr>
            <p:ph idx="16" type="title"/>
          </p:nvPr>
        </p:nvSpPr>
        <p:spPr>
          <a:xfrm>
            <a:off x="6872626" y="2012475"/>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03</a:t>
            </a:r>
            <a:endParaRPr>
              <a:solidFill>
                <a:schemeClr val="lt1"/>
              </a:solidFill>
            </a:endParaRPr>
          </a:p>
        </p:txBody>
      </p:sp>
      <p:sp>
        <p:nvSpPr>
          <p:cNvPr id="142" name="Google Shape;142;p20"/>
          <p:cNvSpPr txBox="1"/>
          <p:nvPr>
            <p:ph idx="6" type="subTitle"/>
          </p:nvPr>
        </p:nvSpPr>
        <p:spPr>
          <a:xfrm>
            <a:off x="2143875" y="3979825"/>
            <a:ext cx="2211300" cy="50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Nunito Sans"/>
                <a:ea typeface="Nunito Sans"/>
                <a:cs typeface="Nunito Sans"/>
                <a:sym typeface="Nunito Sans"/>
              </a:rPr>
              <a:t>List of possible future </a:t>
            </a:r>
            <a:r>
              <a:rPr lang="en" sz="1200">
                <a:latin typeface="Nunito Sans"/>
                <a:ea typeface="Nunito Sans"/>
                <a:cs typeface="Nunito Sans"/>
                <a:sym typeface="Nunito Sans"/>
              </a:rPr>
              <a:t>modifications</a:t>
            </a:r>
            <a:r>
              <a:rPr lang="en" sz="1200">
                <a:latin typeface="Nunito Sans"/>
                <a:ea typeface="Nunito Sans"/>
                <a:cs typeface="Nunito Sans"/>
                <a:sym typeface="Nunito Sans"/>
              </a:rPr>
              <a:t> for the project</a:t>
            </a:r>
            <a:endParaRPr sz="1200">
              <a:latin typeface="Nunito Sans"/>
              <a:ea typeface="Nunito Sans"/>
              <a:cs typeface="Nunito Sans"/>
              <a:sym typeface="Nunito Sans"/>
            </a:endParaRPr>
          </a:p>
        </p:txBody>
      </p:sp>
      <p:sp>
        <p:nvSpPr>
          <p:cNvPr id="143" name="Google Shape;143;p20"/>
          <p:cNvSpPr txBox="1"/>
          <p:nvPr>
            <p:ph idx="7" type="ctrTitle"/>
          </p:nvPr>
        </p:nvSpPr>
        <p:spPr>
          <a:xfrm>
            <a:off x="2271000" y="3700525"/>
            <a:ext cx="2095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400">
                <a:latin typeface="Nunito Sans ExtraBold"/>
                <a:ea typeface="Nunito Sans ExtraBold"/>
                <a:cs typeface="Nunito Sans ExtraBold"/>
                <a:sym typeface="Nunito Sans ExtraBold"/>
              </a:rPr>
              <a:t>FUTURE WORKS</a:t>
            </a:r>
            <a:endParaRPr b="0" sz="1400">
              <a:latin typeface="Nunito Sans ExtraBold"/>
              <a:ea typeface="Nunito Sans ExtraBold"/>
              <a:cs typeface="Nunito Sans ExtraBold"/>
              <a:sym typeface="Nunito Sans ExtraBold"/>
            </a:endParaRPr>
          </a:p>
        </p:txBody>
      </p:sp>
      <p:sp>
        <p:nvSpPr>
          <p:cNvPr id="144" name="Google Shape;144;p20"/>
          <p:cNvSpPr txBox="1"/>
          <p:nvPr>
            <p:ph idx="17" type="title"/>
          </p:nvPr>
        </p:nvSpPr>
        <p:spPr>
          <a:xfrm>
            <a:off x="2879111" y="3386650"/>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04</a:t>
            </a:r>
            <a:endParaRPr>
              <a:solidFill>
                <a:schemeClr val="lt1"/>
              </a:solidFill>
            </a:endParaRPr>
          </a:p>
        </p:txBody>
      </p:sp>
      <p:sp>
        <p:nvSpPr>
          <p:cNvPr id="145" name="Google Shape;145;p20"/>
          <p:cNvSpPr txBox="1"/>
          <p:nvPr>
            <p:ph idx="8" type="subTitle"/>
          </p:nvPr>
        </p:nvSpPr>
        <p:spPr>
          <a:xfrm>
            <a:off x="4916649" y="4066350"/>
            <a:ext cx="1965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Nunito Sans"/>
                <a:ea typeface="Nunito Sans"/>
                <a:cs typeface="Nunito Sans"/>
                <a:sym typeface="Nunito Sans"/>
              </a:rPr>
              <a:t>List of references used in the project</a:t>
            </a:r>
            <a:endParaRPr sz="1200">
              <a:latin typeface="Nunito Sans"/>
              <a:ea typeface="Nunito Sans"/>
              <a:cs typeface="Nunito Sans"/>
              <a:sym typeface="Nunito Sans"/>
            </a:endParaRPr>
          </a:p>
        </p:txBody>
      </p:sp>
      <p:sp>
        <p:nvSpPr>
          <p:cNvPr id="146" name="Google Shape;146;p20"/>
          <p:cNvSpPr txBox="1"/>
          <p:nvPr>
            <p:ph idx="9" type="ctrTitle"/>
          </p:nvPr>
        </p:nvSpPr>
        <p:spPr>
          <a:xfrm>
            <a:off x="4892775" y="3700525"/>
            <a:ext cx="2095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400">
                <a:latin typeface="Nunito Sans ExtraBold"/>
                <a:ea typeface="Nunito Sans ExtraBold"/>
                <a:cs typeface="Nunito Sans ExtraBold"/>
                <a:sym typeface="Nunito Sans ExtraBold"/>
              </a:rPr>
              <a:t>CONCLUSION AND REFERENCES</a:t>
            </a:r>
            <a:endParaRPr b="0" sz="1400">
              <a:latin typeface="Nunito Sans ExtraBold"/>
              <a:ea typeface="Nunito Sans ExtraBold"/>
              <a:cs typeface="Nunito Sans ExtraBold"/>
              <a:sym typeface="Nunito Sans ExtraBold"/>
            </a:endParaRPr>
          </a:p>
        </p:txBody>
      </p:sp>
      <p:sp>
        <p:nvSpPr>
          <p:cNvPr id="147" name="Google Shape;147;p20"/>
          <p:cNvSpPr txBox="1"/>
          <p:nvPr>
            <p:ph idx="18" type="title"/>
          </p:nvPr>
        </p:nvSpPr>
        <p:spPr>
          <a:xfrm>
            <a:off x="5500879" y="3386650"/>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05</a:t>
            </a:r>
            <a:endParaRPr>
              <a:solidFill>
                <a:schemeClr val="lt1"/>
              </a:solidFill>
            </a:endParaRPr>
          </a:p>
        </p:txBody>
      </p:sp>
      <p:cxnSp>
        <p:nvCxnSpPr>
          <p:cNvPr id="148" name="Google Shape;148;p20"/>
          <p:cNvCxnSpPr/>
          <p:nvPr/>
        </p:nvCxnSpPr>
        <p:spPr>
          <a:xfrm>
            <a:off x="4572025" y="3518850"/>
            <a:ext cx="0" cy="689100"/>
          </a:xfrm>
          <a:prstGeom prst="straightConnector1">
            <a:avLst/>
          </a:prstGeom>
          <a:noFill/>
          <a:ln cap="flat" cmpd="sng" w="19050">
            <a:solidFill>
              <a:srgbClr val="D9D9D9"/>
            </a:solidFill>
            <a:prstDash val="solid"/>
            <a:round/>
            <a:headEnd len="med" w="med" type="none"/>
            <a:tailEnd len="med" w="med" type="none"/>
          </a:ln>
        </p:spPr>
      </p:cxnSp>
      <p:sp>
        <p:nvSpPr>
          <p:cNvPr id="149" name="Google Shape;149;p20"/>
          <p:cNvSpPr/>
          <p:nvPr/>
        </p:nvSpPr>
        <p:spPr>
          <a:xfrm rot="899825">
            <a:off x="-755239" y="3585817"/>
            <a:ext cx="2950497" cy="2316666"/>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rot="-3036684">
            <a:off x="7279478" y="4198341"/>
            <a:ext cx="2950470" cy="2316746"/>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536" name="Shape 536"/>
        <p:cNvGrpSpPr/>
        <p:nvPr/>
      </p:nvGrpSpPr>
      <p:grpSpPr>
        <a:xfrm>
          <a:off x="0" y="0"/>
          <a:ext cx="0" cy="0"/>
          <a:chOff x="0" y="0"/>
          <a:chExt cx="0" cy="0"/>
        </a:xfrm>
      </p:grpSpPr>
      <p:sp>
        <p:nvSpPr>
          <p:cNvPr id="537" name="Google Shape;537;p47"/>
          <p:cNvSpPr txBox="1"/>
          <p:nvPr>
            <p:ph type="ctrTitle"/>
          </p:nvPr>
        </p:nvSpPr>
        <p:spPr>
          <a:xfrm flipH="1">
            <a:off x="5526018" y="1652050"/>
            <a:ext cx="1731600" cy="647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538" name="Google Shape;538;p47"/>
          <p:cNvSpPr txBox="1"/>
          <p:nvPr>
            <p:ph idx="2" type="ctrTitle"/>
          </p:nvPr>
        </p:nvSpPr>
        <p:spPr>
          <a:xfrm>
            <a:off x="3999944" y="2355535"/>
            <a:ext cx="3281400" cy="803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Nunito Sans"/>
                <a:ea typeface="Nunito Sans"/>
                <a:cs typeface="Nunito Sans"/>
                <a:sym typeface="Nunito Sans"/>
              </a:rPr>
              <a:t>Does anyone have any questions?</a:t>
            </a:r>
            <a:endParaRPr sz="1200">
              <a:latin typeface="Nunito Sans"/>
              <a:ea typeface="Nunito Sans"/>
              <a:cs typeface="Nunito Sans"/>
              <a:sym typeface="Nunito Sans"/>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1"/>
          <p:cNvSpPr txBox="1"/>
          <p:nvPr>
            <p:ph type="ctrTitle"/>
          </p:nvPr>
        </p:nvSpPr>
        <p:spPr>
          <a:xfrm flipH="1">
            <a:off x="1889175" y="2355525"/>
            <a:ext cx="19617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DESIGN AND SUMMARY</a:t>
            </a:r>
            <a:endParaRPr/>
          </a:p>
        </p:txBody>
      </p:sp>
      <p:sp>
        <p:nvSpPr>
          <p:cNvPr id="156" name="Google Shape;156;p21"/>
          <p:cNvSpPr txBox="1"/>
          <p:nvPr>
            <p:ph idx="2" type="title"/>
          </p:nvPr>
        </p:nvSpPr>
        <p:spPr>
          <a:xfrm flipH="1">
            <a:off x="1889225" y="1753435"/>
            <a:ext cx="29793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57" name="Google Shape;157;p21"/>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22"/>
          <p:cNvSpPr/>
          <p:nvPr/>
        </p:nvSpPr>
        <p:spPr>
          <a:xfrm flipH="1">
            <a:off x="-433225" y="0"/>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163" name="Google Shape;163;p22"/>
          <p:cNvSpPr txBox="1"/>
          <p:nvPr>
            <p:ph type="ctrTitle"/>
          </p:nvPr>
        </p:nvSpPr>
        <p:spPr>
          <a:xfrm>
            <a:off x="0" y="202762"/>
            <a:ext cx="38673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PROBLEM STATEMENT</a:t>
            </a:r>
            <a:endParaRPr sz="1600">
              <a:solidFill>
                <a:schemeClr val="lt1"/>
              </a:solidFill>
            </a:endParaRPr>
          </a:p>
        </p:txBody>
      </p:sp>
      <p:sp>
        <p:nvSpPr>
          <p:cNvPr id="164" name="Google Shape;164;p22"/>
          <p:cNvSpPr txBox="1"/>
          <p:nvPr>
            <p:ph idx="1" type="subTitle"/>
          </p:nvPr>
        </p:nvSpPr>
        <p:spPr>
          <a:xfrm>
            <a:off x="0" y="1349850"/>
            <a:ext cx="3660600" cy="3323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latin typeface="Nunito Sans Light"/>
                <a:ea typeface="Nunito Sans Light"/>
                <a:cs typeface="Nunito Sans Light"/>
                <a:sym typeface="Nunito Sans Light"/>
              </a:rPr>
              <a:t>Smart </a:t>
            </a:r>
            <a:r>
              <a:rPr lang="en" sz="1200">
                <a:latin typeface="Nunito Sans Light"/>
                <a:ea typeface="Nunito Sans Light"/>
                <a:cs typeface="Nunito Sans Light"/>
                <a:sym typeface="Nunito Sans Light"/>
              </a:rPr>
              <a:t>Home Security Systems are a key system being developed in the IoT field often limited to the coverage, false alarm, and power usage. </a:t>
            </a:r>
            <a:endParaRPr sz="1200">
              <a:latin typeface="Nunito Sans Light"/>
              <a:ea typeface="Nunito Sans Light"/>
              <a:cs typeface="Nunito Sans Light"/>
              <a:sym typeface="Nunito Sans Light"/>
            </a:endParaRPr>
          </a:p>
          <a:p>
            <a:pPr indent="0" lvl="0" marL="0" rtl="0" algn="just">
              <a:spcBef>
                <a:spcPts val="0"/>
              </a:spcBef>
              <a:spcAft>
                <a:spcPts val="0"/>
              </a:spcAft>
              <a:buNone/>
            </a:pPr>
            <a:r>
              <a:t/>
            </a:r>
            <a:endParaRPr sz="1200">
              <a:latin typeface="Nunito Sans Light"/>
              <a:ea typeface="Nunito Sans Light"/>
              <a:cs typeface="Nunito Sans Light"/>
              <a:sym typeface="Nunito Sans Light"/>
            </a:endParaRPr>
          </a:p>
          <a:p>
            <a:pPr indent="0" lvl="0" marL="0" rtl="0" algn="just">
              <a:spcBef>
                <a:spcPts val="0"/>
              </a:spcBef>
              <a:spcAft>
                <a:spcPts val="0"/>
              </a:spcAft>
              <a:buNone/>
            </a:pPr>
            <a:r>
              <a:t/>
            </a:r>
            <a:endParaRPr sz="1200">
              <a:latin typeface="Nunito Sans Light"/>
              <a:ea typeface="Nunito Sans Light"/>
              <a:cs typeface="Nunito Sans Light"/>
              <a:sym typeface="Nunito Sans Light"/>
            </a:endParaRPr>
          </a:p>
          <a:p>
            <a:pPr indent="0" lvl="0" marL="0" rtl="0" algn="just">
              <a:spcBef>
                <a:spcPts val="0"/>
              </a:spcBef>
              <a:spcAft>
                <a:spcPts val="0"/>
              </a:spcAft>
              <a:buNone/>
            </a:pPr>
            <a:r>
              <a:rPr lang="en" sz="1200">
                <a:latin typeface="Nunito Sans Light"/>
                <a:ea typeface="Nunito Sans Light"/>
                <a:cs typeface="Nunito Sans Light"/>
                <a:sym typeface="Nunito Sans Light"/>
              </a:rPr>
              <a:t>We are developing a smart alarm system which can detect the presence of users and activate camera with facial recognition using motion to decrease power consumption and false alarm along with monitoring the household.</a:t>
            </a:r>
            <a:endParaRPr sz="1200">
              <a:latin typeface="Nunito Sans Light"/>
              <a:ea typeface="Nunito Sans Light"/>
              <a:cs typeface="Nunito Sans Light"/>
              <a:sym typeface="Nunito Sans Light"/>
            </a:endParaRPr>
          </a:p>
          <a:p>
            <a:pPr indent="0" lvl="0" marL="0" rtl="0" algn="just">
              <a:spcBef>
                <a:spcPts val="0"/>
              </a:spcBef>
              <a:spcAft>
                <a:spcPts val="0"/>
              </a:spcAft>
              <a:buNone/>
            </a:pPr>
            <a:r>
              <a:t/>
            </a:r>
            <a:endParaRPr sz="1200">
              <a:latin typeface="Nunito Sans Light"/>
              <a:ea typeface="Nunito Sans Light"/>
              <a:cs typeface="Nunito Sans Light"/>
              <a:sym typeface="Nunito Sans Light"/>
            </a:endParaRPr>
          </a:p>
          <a:p>
            <a:pPr indent="0" lvl="0" marL="0" rtl="0" algn="just">
              <a:spcBef>
                <a:spcPts val="0"/>
              </a:spcBef>
              <a:spcAft>
                <a:spcPts val="0"/>
              </a:spcAft>
              <a:buNone/>
            </a:pPr>
            <a:r>
              <a:t/>
            </a:r>
            <a:endParaRPr sz="1200">
              <a:latin typeface="Nunito Sans Light"/>
              <a:ea typeface="Nunito Sans Light"/>
              <a:cs typeface="Nunito Sans Light"/>
              <a:sym typeface="Nunito Sans Light"/>
            </a:endParaRPr>
          </a:p>
          <a:p>
            <a:pPr indent="0" lvl="0" marL="0" rtl="0" algn="just">
              <a:spcBef>
                <a:spcPts val="0"/>
              </a:spcBef>
              <a:spcAft>
                <a:spcPts val="0"/>
              </a:spcAft>
              <a:buNone/>
            </a:pPr>
            <a:r>
              <a:rPr lang="en" sz="1200">
                <a:latin typeface="Nunito Sans Light"/>
                <a:ea typeface="Nunito Sans Light"/>
                <a:cs typeface="Nunito Sans Light"/>
                <a:sym typeface="Nunito Sans Light"/>
              </a:rPr>
              <a:t>The system comprises of various sensor to monitor and detect abnormalities and report them to the users via mobile-app.</a:t>
            </a:r>
            <a:endParaRPr sz="1200">
              <a:latin typeface="Nunito Sans Light"/>
              <a:ea typeface="Nunito Sans Light"/>
              <a:cs typeface="Nunito Sans Light"/>
              <a:sym typeface="Nunito Sa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23"/>
          <p:cNvSpPr/>
          <p:nvPr/>
        </p:nvSpPr>
        <p:spPr>
          <a:xfrm flipH="1">
            <a:off x="-433225" y="0"/>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170" name="Google Shape;170;p23"/>
          <p:cNvSpPr txBox="1"/>
          <p:nvPr>
            <p:ph type="ctrTitle"/>
          </p:nvPr>
        </p:nvSpPr>
        <p:spPr>
          <a:xfrm>
            <a:off x="0" y="202762"/>
            <a:ext cx="38673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PROJECT OVERVIEW</a:t>
            </a:r>
            <a:endParaRPr sz="1600">
              <a:solidFill>
                <a:schemeClr val="lt1"/>
              </a:solidFill>
            </a:endParaRPr>
          </a:p>
        </p:txBody>
      </p:sp>
      <p:sp>
        <p:nvSpPr>
          <p:cNvPr id="171" name="Google Shape;171;p23"/>
          <p:cNvSpPr txBox="1"/>
          <p:nvPr>
            <p:ph idx="1" type="subTitle"/>
          </p:nvPr>
        </p:nvSpPr>
        <p:spPr>
          <a:xfrm>
            <a:off x="0" y="1349850"/>
            <a:ext cx="3660600" cy="3323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latin typeface="Nunito Sans Light"/>
                <a:ea typeface="Nunito Sans Light"/>
                <a:cs typeface="Nunito Sans Light"/>
                <a:sym typeface="Nunito Sans Light"/>
              </a:rPr>
              <a:t>We aim to develop an anti-intrusion smart home security system which can detect the presence of users and through a</a:t>
            </a:r>
            <a:r>
              <a:rPr lang="en" sz="1200">
                <a:latin typeface="Nunito Sans Light"/>
                <a:ea typeface="Nunito Sans Light"/>
                <a:cs typeface="Nunito Sans Light"/>
                <a:sym typeface="Nunito Sans Light"/>
              </a:rPr>
              <a:t> camera, run a</a:t>
            </a:r>
            <a:r>
              <a:rPr lang="en" sz="1200">
                <a:latin typeface="Nunito Sans Light"/>
                <a:ea typeface="Nunito Sans Light"/>
                <a:cs typeface="Nunito Sans Light"/>
                <a:sym typeface="Nunito Sans Light"/>
              </a:rPr>
              <a:t> facial recognition algorithm to grant access only to authorized individuals, and alert users to failed scans or forced entry via a companion app.</a:t>
            </a:r>
            <a:endParaRPr sz="1200">
              <a:latin typeface="Nunito Sans Light"/>
              <a:ea typeface="Nunito Sans Light"/>
              <a:cs typeface="Nunito Sans Light"/>
              <a:sym typeface="Nunito Sans Light"/>
            </a:endParaRPr>
          </a:p>
          <a:p>
            <a:pPr indent="0" lvl="0" marL="0" rtl="0" algn="just">
              <a:spcBef>
                <a:spcPts val="0"/>
              </a:spcBef>
              <a:spcAft>
                <a:spcPts val="0"/>
              </a:spcAft>
              <a:buNone/>
            </a:pPr>
            <a:r>
              <a:t/>
            </a:r>
            <a:endParaRPr sz="1200">
              <a:latin typeface="Nunito Sans Light"/>
              <a:ea typeface="Nunito Sans Light"/>
              <a:cs typeface="Nunito Sans Light"/>
              <a:sym typeface="Nunito Sans Light"/>
            </a:endParaRPr>
          </a:p>
          <a:p>
            <a:pPr indent="0" lvl="0" marL="0" rtl="0" algn="just">
              <a:spcBef>
                <a:spcPts val="0"/>
              </a:spcBef>
              <a:spcAft>
                <a:spcPts val="0"/>
              </a:spcAft>
              <a:buNone/>
            </a:pPr>
            <a:r>
              <a:t/>
            </a:r>
            <a:endParaRPr sz="1200">
              <a:latin typeface="Nunito Sans Light"/>
              <a:ea typeface="Nunito Sans Light"/>
              <a:cs typeface="Nunito Sans Light"/>
              <a:sym typeface="Nunito Sans Light"/>
            </a:endParaRPr>
          </a:p>
          <a:p>
            <a:pPr indent="0" lvl="0" marL="0" rtl="0" algn="just">
              <a:spcBef>
                <a:spcPts val="0"/>
              </a:spcBef>
              <a:spcAft>
                <a:spcPts val="0"/>
              </a:spcAft>
              <a:buNone/>
            </a:pPr>
            <a:r>
              <a:rPr lang="en" sz="1200">
                <a:latin typeface="Nunito Sans Light"/>
                <a:ea typeface="Nunito Sans Light"/>
                <a:cs typeface="Nunito Sans Light"/>
                <a:sym typeface="Nunito Sans Light"/>
              </a:rPr>
              <a:t>The system comprises of a Raspberry Pi, ESP8266 Node, camera, keypad, magnetic reed switch, and an ultrasonic sensor. These components will work in tandem to provide </a:t>
            </a:r>
            <a:r>
              <a:rPr lang="en" sz="1200">
                <a:latin typeface="Nunito Sans Light"/>
                <a:ea typeface="Nunito Sans Light"/>
                <a:cs typeface="Nunito Sans Light"/>
                <a:sym typeface="Nunito Sans Light"/>
              </a:rPr>
              <a:t>intrusion</a:t>
            </a:r>
            <a:r>
              <a:rPr lang="en" sz="1200">
                <a:latin typeface="Nunito Sans Light"/>
                <a:ea typeface="Nunito Sans Light"/>
                <a:cs typeface="Nunito Sans Light"/>
                <a:sym typeface="Nunito Sans Light"/>
              </a:rPr>
              <a:t> </a:t>
            </a:r>
            <a:r>
              <a:rPr lang="en" sz="1200">
                <a:latin typeface="Nunito Sans Light"/>
                <a:ea typeface="Nunito Sans Light"/>
                <a:cs typeface="Nunito Sans Light"/>
                <a:sym typeface="Nunito Sans Light"/>
              </a:rPr>
              <a:t>security  </a:t>
            </a:r>
            <a:r>
              <a:rPr lang="en" sz="1200">
                <a:latin typeface="Nunito Sans Light"/>
                <a:ea typeface="Nunito Sans Light"/>
                <a:cs typeface="Nunito Sans Light"/>
                <a:sym typeface="Nunito Sans Light"/>
              </a:rPr>
              <a:t>and home </a:t>
            </a:r>
            <a:r>
              <a:rPr lang="en" sz="1200">
                <a:latin typeface="Nunito Sans Light"/>
                <a:ea typeface="Nunito Sans Light"/>
                <a:cs typeface="Nunito Sans Light"/>
                <a:sym typeface="Nunito Sans Light"/>
              </a:rPr>
              <a:t>safety.</a:t>
            </a:r>
            <a:r>
              <a:rPr lang="en" sz="1200">
                <a:latin typeface="Nunito Sans Light"/>
                <a:ea typeface="Nunito Sans Light"/>
                <a:cs typeface="Nunito Sans Light"/>
                <a:sym typeface="Nunito Sans Light"/>
              </a:rPr>
              <a:t> </a:t>
            </a:r>
            <a:endParaRPr sz="1200">
              <a:latin typeface="Nunito Sans Light"/>
              <a:ea typeface="Nunito Sans Light"/>
              <a:cs typeface="Nunito Sans Light"/>
              <a:sym typeface="Nunito Sa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p:nvPr/>
        </p:nvSpPr>
        <p:spPr>
          <a:xfrm rot="-4500033">
            <a:off x="-1273432" y="3070398"/>
            <a:ext cx="3262617" cy="1970242"/>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txBox="1"/>
          <p:nvPr>
            <p:ph type="ctrTitle"/>
          </p:nvPr>
        </p:nvSpPr>
        <p:spPr>
          <a:xfrm>
            <a:off x="1953225" y="405325"/>
            <a:ext cx="5469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KEY FEATURES OF OUR PROJECT</a:t>
            </a:r>
            <a:endParaRPr sz="1800"/>
          </a:p>
        </p:txBody>
      </p:sp>
      <p:sp>
        <p:nvSpPr>
          <p:cNvPr id="178" name="Google Shape;178;p24"/>
          <p:cNvSpPr/>
          <p:nvPr/>
        </p:nvSpPr>
        <p:spPr>
          <a:xfrm>
            <a:off x="598182" y="2313049"/>
            <a:ext cx="1933500" cy="16752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9" name="Google Shape;179;p24"/>
          <p:cNvSpPr/>
          <p:nvPr/>
        </p:nvSpPr>
        <p:spPr>
          <a:xfrm>
            <a:off x="2191625" y="1480725"/>
            <a:ext cx="1933500" cy="1675200"/>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a:off x="3786252" y="2313049"/>
            <a:ext cx="1933500" cy="16752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1" name="Google Shape;181;p24"/>
          <p:cNvSpPr/>
          <p:nvPr/>
        </p:nvSpPr>
        <p:spPr>
          <a:xfrm>
            <a:off x="5379018" y="1480725"/>
            <a:ext cx="1933500" cy="1675200"/>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txBox="1"/>
          <p:nvPr>
            <p:ph idx="2" type="ctrTitle"/>
          </p:nvPr>
        </p:nvSpPr>
        <p:spPr>
          <a:xfrm flipH="1">
            <a:off x="715150" y="2606300"/>
            <a:ext cx="1655700" cy="3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solidFill>
                  <a:schemeClr val="lt1"/>
                </a:solidFill>
              </a:rPr>
              <a:t>Facial Recognition</a:t>
            </a:r>
            <a:endParaRPr sz="1400">
              <a:solidFill>
                <a:schemeClr val="lt1"/>
              </a:solidFill>
            </a:endParaRPr>
          </a:p>
        </p:txBody>
      </p:sp>
      <p:sp>
        <p:nvSpPr>
          <p:cNvPr id="183" name="Google Shape;183;p24"/>
          <p:cNvSpPr txBox="1"/>
          <p:nvPr>
            <p:ph idx="1" type="subTitle"/>
          </p:nvPr>
        </p:nvSpPr>
        <p:spPr>
          <a:xfrm flipH="1">
            <a:off x="693250" y="2665400"/>
            <a:ext cx="16995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lt1"/>
              </a:solidFill>
              <a:latin typeface="Nunito Sans"/>
              <a:ea typeface="Nunito Sans"/>
              <a:cs typeface="Nunito Sans"/>
              <a:sym typeface="Nunito Sans"/>
            </a:endParaRPr>
          </a:p>
          <a:p>
            <a:pPr indent="0" lvl="0" marL="0" rtl="0" algn="ctr">
              <a:spcBef>
                <a:spcPts val="0"/>
              </a:spcBef>
              <a:spcAft>
                <a:spcPts val="0"/>
              </a:spcAft>
              <a:buNone/>
            </a:pPr>
            <a:r>
              <a:rPr lang="en" sz="1000">
                <a:solidFill>
                  <a:schemeClr val="lt1"/>
                </a:solidFill>
                <a:latin typeface="Nunito Sans"/>
                <a:ea typeface="Nunito Sans"/>
                <a:cs typeface="Nunito Sans"/>
                <a:sym typeface="Nunito Sans"/>
              </a:rPr>
              <a:t>Through </a:t>
            </a:r>
            <a:r>
              <a:rPr lang="en" sz="1000">
                <a:solidFill>
                  <a:schemeClr val="lt1"/>
                </a:solidFill>
                <a:latin typeface="Nunito Sans"/>
                <a:ea typeface="Nunito Sans"/>
                <a:cs typeface="Nunito Sans"/>
                <a:sym typeface="Nunito Sans"/>
              </a:rPr>
              <a:t>OpenCV, users can gain entry using a database of saved facial profiles and grant access to others, all via a camera</a:t>
            </a:r>
            <a:endParaRPr sz="1000">
              <a:solidFill>
                <a:schemeClr val="lt1"/>
              </a:solidFill>
              <a:latin typeface="Nunito Sans"/>
              <a:ea typeface="Nunito Sans"/>
              <a:cs typeface="Nunito Sans"/>
              <a:sym typeface="Nunito Sans"/>
            </a:endParaRPr>
          </a:p>
        </p:txBody>
      </p:sp>
      <p:sp>
        <p:nvSpPr>
          <p:cNvPr id="184" name="Google Shape;184;p24"/>
          <p:cNvSpPr txBox="1"/>
          <p:nvPr>
            <p:ph idx="3" type="ctrTitle"/>
          </p:nvPr>
        </p:nvSpPr>
        <p:spPr>
          <a:xfrm flipH="1">
            <a:off x="4234500" y="2606423"/>
            <a:ext cx="1037100" cy="3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solidFill>
                  <a:schemeClr val="lt1"/>
                </a:solidFill>
              </a:rPr>
              <a:t>Presence Detection</a:t>
            </a:r>
            <a:endParaRPr sz="1400">
              <a:solidFill>
                <a:schemeClr val="lt1"/>
              </a:solidFill>
            </a:endParaRPr>
          </a:p>
        </p:txBody>
      </p:sp>
      <p:sp>
        <p:nvSpPr>
          <p:cNvPr id="185" name="Google Shape;185;p24"/>
          <p:cNvSpPr txBox="1"/>
          <p:nvPr>
            <p:ph idx="4" type="subTitle"/>
          </p:nvPr>
        </p:nvSpPr>
        <p:spPr>
          <a:xfrm flipH="1">
            <a:off x="3820450" y="2815700"/>
            <a:ext cx="1854300" cy="9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Nunito Sans"/>
                <a:ea typeface="Nunito Sans"/>
                <a:cs typeface="Nunito Sans"/>
                <a:sym typeface="Nunito Sans"/>
              </a:rPr>
              <a:t>Home Assistant allows our system to detect the </a:t>
            </a:r>
            <a:r>
              <a:rPr lang="en" sz="1000">
                <a:solidFill>
                  <a:schemeClr val="lt1"/>
                </a:solidFill>
                <a:latin typeface="Nunito Sans"/>
                <a:ea typeface="Nunito Sans"/>
                <a:cs typeface="Nunito Sans"/>
                <a:sym typeface="Nunito Sans"/>
              </a:rPr>
              <a:t>presence</a:t>
            </a:r>
            <a:r>
              <a:rPr lang="en" sz="1000">
                <a:solidFill>
                  <a:schemeClr val="lt1"/>
                </a:solidFill>
                <a:latin typeface="Nunito Sans"/>
                <a:ea typeface="Nunito Sans"/>
                <a:cs typeface="Nunito Sans"/>
                <a:sym typeface="Nunito Sans"/>
              </a:rPr>
              <a:t> of a user within a certain area and it </a:t>
            </a:r>
            <a:r>
              <a:rPr lang="en" sz="1000">
                <a:solidFill>
                  <a:schemeClr val="lt1"/>
                </a:solidFill>
                <a:latin typeface="Nunito Sans"/>
                <a:ea typeface="Nunito Sans"/>
                <a:cs typeface="Nunito Sans"/>
                <a:sym typeface="Nunito Sans"/>
              </a:rPr>
              <a:t>allows</a:t>
            </a:r>
            <a:r>
              <a:rPr lang="en" sz="1000">
                <a:solidFill>
                  <a:schemeClr val="lt1"/>
                </a:solidFill>
                <a:latin typeface="Nunito Sans"/>
                <a:ea typeface="Nunito Sans"/>
                <a:cs typeface="Nunito Sans"/>
                <a:sym typeface="Nunito Sans"/>
              </a:rPr>
              <a:t> for a range of automation features.</a:t>
            </a:r>
            <a:endParaRPr sz="1000">
              <a:solidFill>
                <a:schemeClr val="lt1"/>
              </a:solidFill>
              <a:latin typeface="Nunito Sans"/>
              <a:ea typeface="Nunito Sans"/>
              <a:cs typeface="Nunito Sans"/>
              <a:sym typeface="Nunito Sans"/>
            </a:endParaRPr>
          </a:p>
          <a:p>
            <a:pPr indent="0" lvl="0" marL="0" rtl="0" algn="l">
              <a:spcBef>
                <a:spcPts val="0"/>
              </a:spcBef>
              <a:spcAft>
                <a:spcPts val="0"/>
              </a:spcAft>
              <a:buNone/>
            </a:pPr>
            <a:r>
              <a:t/>
            </a:r>
            <a:endParaRPr sz="1000">
              <a:solidFill>
                <a:schemeClr val="lt1"/>
              </a:solidFill>
              <a:latin typeface="Nunito Sans"/>
              <a:ea typeface="Nunito Sans"/>
              <a:cs typeface="Nunito Sans"/>
              <a:sym typeface="Nunito Sans"/>
            </a:endParaRPr>
          </a:p>
        </p:txBody>
      </p:sp>
      <p:sp>
        <p:nvSpPr>
          <p:cNvPr id="186" name="Google Shape;186;p24"/>
          <p:cNvSpPr txBox="1"/>
          <p:nvPr>
            <p:ph idx="5" type="ctrTitle"/>
          </p:nvPr>
        </p:nvSpPr>
        <p:spPr>
          <a:xfrm flipH="1">
            <a:off x="2640475" y="1763240"/>
            <a:ext cx="1037100" cy="3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Motion Detection</a:t>
            </a:r>
            <a:endParaRPr sz="1400"/>
          </a:p>
        </p:txBody>
      </p:sp>
      <p:sp>
        <p:nvSpPr>
          <p:cNvPr id="187" name="Google Shape;187;p24"/>
          <p:cNvSpPr txBox="1"/>
          <p:nvPr>
            <p:ph idx="6" type="subTitle"/>
          </p:nvPr>
        </p:nvSpPr>
        <p:spPr>
          <a:xfrm flipH="1">
            <a:off x="2247775" y="1961725"/>
            <a:ext cx="1827600" cy="9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Nunito Sans"/>
                <a:ea typeface="Nunito Sans"/>
                <a:cs typeface="Nunito Sans"/>
                <a:sym typeface="Nunito Sans"/>
              </a:rPr>
              <a:t>An </a:t>
            </a:r>
            <a:r>
              <a:rPr lang="en" sz="1000">
                <a:latin typeface="Nunito Sans"/>
                <a:ea typeface="Nunito Sans"/>
                <a:cs typeface="Nunito Sans"/>
                <a:sym typeface="Nunito Sans"/>
              </a:rPr>
              <a:t>individual</a:t>
            </a:r>
            <a:r>
              <a:rPr lang="en" sz="1000">
                <a:latin typeface="Nunito Sans"/>
                <a:ea typeface="Nunito Sans"/>
                <a:cs typeface="Nunito Sans"/>
                <a:sym typeface="Nunito Sans"/>
              </a:rPr>
              <a:t> (user/</a:t>
            </a:r>
            <a:r>
              <a:rPr lang="en" sz="1000">
                <a:latin typeface="Nunito Sans"/>
                <a:ea typeface="Nunito Sans"/>
                <a:cs typeface="Nunito Sans"/>
                <a:sym typeface="Nunito Sans"/>
              </a:rPr>
              <a:t>intruder</a:t>
            </a:r>
            <a:r>
              <a:rPr lang="en" sz="1000">
                <a:latin typeface="Nunito Sans"/>
                <a:ea typeface="Nunito Sans"/>
                <a:cs typeface="Nunito Sans"/>
                <a:sym typeface="Nunito Sans"/>
              </a:rPr>
              <a:t>) can be detected using our motion detection system. It uses an </a:t>
            </a:r>
            <a:r>
              <a:rPr lang="en" sz="1000">
                <a:latin typeface="Nunito Sans"/>
                <a:ea typeface="Nunito Sans"/>
                <a:cs typeface="Nunito Sans"/>
                <a:sym typeface="Nunito Sans"/>
              </a:rPr>
              <a:t>ultrasonic</a:t>
            </a:r>
            <a:r>
              <a:rPr lang="en" sz="1000">
                <a:latin typeface="Nunito Sans"/>
                <a:ea typeface="Nunito Sans"/>
                <a:cs typeface="Nunito Sans"/>
                <a:sym typeface="Nunito Sans"/>
              </a:rPr>
              <a:t> </a:t>
            </a:r>
            <a:r>
              <a:rPr lang="en" sz="1000">
                <a:latin typeface="Nunito Sans"/>
                <a:ea typeface="Nunito Sans"/>
                <a:cs typeface="Nunito Sans"/>
                <a:sym typeface="Nunito Sans"/>
              </a:rPr>
              <a:t>sensor</a:t>
            </a:r>
            <a:r>
              <a:rPr lang="en" sz="1000">
                <a:latin typeface="Nunito Sans"/>
                <a:ea typeface="Nunito Sans"/>
                <a:cs typeface="Nunito Sans"/>
                <a:sym typeface="Nunito Sans"/>
              </a:rPr>
              <a:t> to detect </a:t>
            </a:r>
            <a:r>
              <a:rPr lang="en" sz="1000">
                <a:latin typeface="Nunito Sans"/>
                <a:ea typeface="Nunito Sans"/>
                <a:cs typeface="Nunito Sans"/>
                <a:sym typeface="Nunito Sans"/>
              </a:rPr>
              <a:t>individuals</a:t>
            </a:r>
            <a:r>
              <a:rPr lang="en" sz="1000">
                <a:latin typeface="Nunito Sans"/>
                <a:ea typeface="Nunito Sans"/>
                <a:cs typeface="Nunito Sans"/>
                <a:sym typeface="Nunito Sans"/>
              </a:rPr>
              <a:t> within a </a:t>
            </a:r>
            <a:r>
              <a:rPr lang="en" sz="1000">
                <a:latin typeface="Nunito Sans"/>
                <a:ea typeface="Nunito Sans"/>
                <a:cs typeface="Nunito Sans"/>
                <a:sym typeface="Nunito Sans"/>
              </a:rPr>
              <a:t>certain</a:t>
            </a:r>
            <a:r>
              <a:rPr lang="en" sz="1000">
                <a:latin typeface="Nunito Sans"/>
                <a:ea typeface="Nunito Sans"/>
                <a:cs typeface="Nunito Sans"/>
                <a:sym typeface="Nunito Sans"/>
              </a:rPr>
              <a:t> radius.</a:t>
            </a:r>
            <a:endParaRPr sz="1000">
              <a:latin typeface="Nunito Sans"/>
              <a:ea typeface="Nunito Sans"/>
              <a:cs typeface="Nunito Sans"/>
              <a:sym typeface="Nunito Sans"/>
            </a:endParaRPr>
          </a:p>
          <a:p>
            <a:pPr indent="0" lvl="0" marL="0" rtl="0" algn="ctr">
              <a:spcBef>
                <a:spcPts val="0"/>
              </a:spcBef>
              <a:spcAft>
                <a:spcPts val="0"/>
              </a:spcAft>
              <a:buNone/>
            </a:pPr>
            <a:r>
              <a:rPr lang="en" sz="1000">
                <a:latin typeface="Nunito Sans"/>
                <a:ea typeface="Nunito Sans"/>
                <a:cs typeface="Nunito Sans"/>
                <a:sym typeface="Nunito Sans"/>
              </a:rPr>
              <a:t> </a:t>
            </a:r>
            <a:endParaRPr sz="1000">
              <a:latin typeface="Nunito Sans"/>
              <a:ea typeface="Nunito Sans"/>
              <a:cs typeface="Nunito Sans"/>
              <a:sym typeface="Nunito Sans"/>
            </a:endParaRPr>
          </a:p>
          <a:p>
            <a:pPr indent="0" lvl="0" marL="0" rtl="0" algn="l">
              <a:spcBef>
                <a:spcPts val="0"/>
              </a:spcBef>
              <a:spcAft>
                <a:spcPts val="0"/>
              </a:spcAft>
              <a:buNone/>
            </a:pPr>
            <a:r>
              <a:t/>
            </a:r>
            <a:endParaRPr sz="1000">
              <a:latin typeface="Nunito Sans"/>
              <a:ea typeface="Nunito Sans"/>
              <a:cs typeface="Nunito Sans"/>
              <a:sym typeface="Nunito Sans"/>
            </a:endParaRPr>
          </a:p>
        </p:txBody>
      </p:sp>
      <p:sp>
        <p:nvSpPr>
          <p:cNvPr id="188" name="Google Shape;188;p24"/>
          <p:cNvSpPr txBox="1"/>
          <p:nvPr>
            <p:ph idx="7" type="ctrTitle"/>
          </p:nvPr>
        </p:nvSpPr>
        <p:spPr>
          <a:xfrm flipH="1">
            <a:off x="5657575" y="1760700"/>
            <a:ext cx="1376400" cy="3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Ease</a:t>
            </a:r>
            <a:endParaRPr sz="1400"/>
          </a:p>
          <a:p>
            <a:pPr indent="0" lvl="0" marL="0" rtl="0" algn="ctr">
              <a:spcBef>
                <a:spcPts val="0"/>
              </a:spcBef>
              <a:spcAft>
                <a:spcPts val="0"/>
              </a:spcAft>
              <a:buNone/>
            </a:pPr>
            <a:r>
              <a:rPr lang="en" sz="1400"/>
              <a:t> of Usage</a:t>
            </a:r>
            <a:endParaRPr sz="1400"/>
          </a:p>
        </p:txBody>
      </p:sp>
      <p:sp>
        <p:nvSpPr>
          <p:cNvPr id="189" name="Google Shape;189;p24"/>
          <p:cNvSpPr txBox="1"/>
          <p:nvPr>
            <p:ph idx="8" type="subTitle"/>
          </p:nvPr>
        </p:nvSpPr>
        <p:spPr>
          <a:xfrm flipH="1">
            <a:off x="5430714" y="1961725"/>
            <a:ext cx="1771800" cy="9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Nunito Sans"/>
                <a:ea typeface="Nunito Sans"/>
                <a:cs typeface="Nunito Sans"/>
                <a:sym typeface="Nunito Sans"/>
              </a:rPr>
              <a:t>Users have easy control of the system via the companion app that p</a:t>
            </a:r>
            <a:r>
              <a:rPr lang="en" sz="1000">
                <a:latin typeface="Nunito Sans"/>
                <a:ea typeface="Nunito Sans"/>
                <a:cs typeface="Nunito Sans"/>
                <a:sym typeface="Nunito Sans"/>
              </a:rPr>
              <a:t>rovides environmental information remotely.</a:t>
            </a:r>
            <a:endParaRPr sz="1000">
              <a:latin typeface="Nunito Sans"/>
              <a:ea typeface="Nunito Sans"/>
              <a:cs typeface="Nunito Sans"/>
              <a:sym typeface="Nunito Sans"/>
            </a:endParaRPr>
          </a:p>
          <a:p>
            <a:pPr indent="0" lvl="0" marL="0" rtl="0" algn="l">
              <a:spcBef>
                <a:spcPts val="0"/>
              </a:spcBef>
              <a:spcAft>
                <a:spcPts val="0"/>
              </a:spcAft>
              <a:buNone/>
            </a:pPr>
            <a:r>
              <a:t/>
            </a:r>
            <a:endParaRPr sz="1000">
              <a:latin typeface="Nunito Sans"/>
              <a:ea typeface="Nunito Sans"/>
              <a:cs typeface="Nunito Sans"/>
              <a:sym typeface="Nunito Sans"/>
            </a:endParaRPr>
          </a:p>
        </p:txBody>
      </p:sp>
      <p:sp>
        <p:nvSpPr>
          <p:cNvPr id="190" name="Google Shape;190;p24"/>
          <p:cNvSpPr/>
          <p:nvPr/>
        </p:nvSpPr>
        <p:spPr>
          <a:xfrm rot="5400000">
            <a:off x="7282972" y="-391616"/>
            <a:ext cx="3262631" cy="1970235"/>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4"/>
          <p:cNvSpPr/>
          <p:nvPr/>
        </p:nvSpPr>
        <p:spPr>
          <a:xfrm>
            <a:off x="6974327" y="2313049"/>
            <a:ext cx="1933500" cy="16752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2" name="Google Shape;192;p24"/>
          <p:cNvSpPr txBox="1"/>
          <p:nvPr>
            <p:ph idx="3" type="ctrTitle"/>
          </p:nvPr>
        </p:nvSpPr>
        <p:spPr>
          <a:xfrm flipH="1">
            <a:off x="7422575" y="2606423"/>
            <a:ext cx="1037100" cy="3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solidFill>
                  <a:schemeClr val="lt1"/>
                </a:solidFill>
              </a:rPr>
              <a:t>Modular Design</a:t>
            </a:r>
            <a:endParaRPr sz="1400">
              <a:solidFill>
                <a:schemeClr val="lt1"/>
              </a:solidFill>
            </a:endParaRPr>
          </a:p>
        </p:txBody>
      </p:sp>
      <p:sp>
        <p:nvSpPr>
          <p:cNvPr id="193" name="Google Shape;193;p24"/>
          <p:cNvSpPr txBox="1"/>
          <p:nvPr>
            <p:ph idx="4" type="subTitle"/>
          </p:nvPr>
        </p:nvSpPr>
        <p:spPr>
          <a:xfrm flipH="1">
            <a:off x="7008525" y="2815700"/>
            <a:ext cx="1854300" cy="9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950">
                <a:solidFill>
                  <a:schemeClr val="lt1"/>
                </a:solidFill>
                <a:latin typeface="Nunito Sans"/>
                <a:ea typeface="Nunito Sans"/>
                <a:cs typeface="Nunito Sans"/>
                <a:sym typeface="Nunito Sans"/>
              </a:rPr>
              <a:t>The entry-point system is designed with modularity in mind, allowing application in a variety of entry-points such as windows, with little modification.</a:t>
            </a:r>
            <a:endParaRPr sz="950">
              <a:solidFill>
                <a:schemeClr val="lt1"/>
              </a:solidFill>
              <a:latin typeface="Nunito Sans"/>
              <a:ea typeface="Nunito Sans"/>
              <a:cs typeface="Nunito Sans"/>
              <a:sym typeface="Nunito Sans"/>
            </a:endParaRPr>
          </a:p>
          <a:p>
            <a:pPr indent="0" lvl="0" marL="0" rtl="0" algn="l">
              <a:spcBef>
                <a:spcPts val="0"/>
              </a:spcBef>
              <a:spcAft>
                <a:spcPts val="0"/>
              </a:spcAft>
              <a:buNone/>
            </a:pPr>
            <a:r>
              <a:t/>
            </a:r>
            <a:endParaRPr sz="1000">
              <a:solidFill>
                <a:schemeClr val="lt1"/>
              </a:solidFill>
              <a:latin typeface="Nunito Sans"/>
              <a:ea typeface="Nunito Sans"/>
              <a:cs typeface="Nunito Sans"/>
              <a:sym typeface="Nuni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p:nvPr/>
        </p:nvSpPr>
        <p:spPr>
          <a:xfrm rot="-4500033">
            <a:off x="-1273432" y="3070398"/>
            <a:ext cx="3262617" cy="1970242"/>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5"/>
          <p:cNvSpPr txBox="1"/>
          <p:nvPr>
            <p:ph type="ctrTitle"/>
          </p:nvPr>
        </p:nvSpPr>
        <p:spPr>
          <a:xfrm>
            <a:off x="1953225" y="405325"/>
            <a:ext cx="5469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DESIGN OVERVIEW</a:t>
            </a:r>
            <a:endParaRPr sz="1800"/>
          </a:p>
        </p:txBody>
      </p:sp>
      <p:sp>
        <p:nvSpPr>
          <p:cNvPr id="200" name="Google Shape;200;p25"/>
          <p:cNvSpPr/>
          <p:nvPr/>
        </p:nvSpPr>
        <p:spPr>
          <a:xfrm>
            <a:off x="416145" y="1452699"/>
            <a:ext cx="1933500" cy="16752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1" name="Google Shape;201;p25"/>
          <p:cNvSpPr/>
          <p:nvPr/>
        </p:nvSpPr>
        <p:spPr>
          <a:xfrm>
            <a:off x="2010563" y="2285025"/>
            <a:ext cx="1933500" cy="1675200"/>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5"/>
          <p:cNvSpPr/>
          <p:nvPr/>
        </p:nvSpPr>
        <p:spPr>
          <a:xfrm>
            <a:off x="3606289" y="1452699"/>
            <a:ext cx="1933500" cy="16752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3" name="Google Shape;203;p25"/>
          <p:cNvSpPr/>
          <p:nvPr/>
        </p:nvSpPr>
        <p:spPr>
          <a:xfrm>
            <a:off x="5197955" y="2285025"/>
            <a:ext cx="1933500" cy="1675200"/>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5"/>
          <p:cNvSpPr txBox="1"/>
          <p:nvPr>
            <p:ph idx="2" type="ctrTitle"/>
          </p:nvPr>
        </p:nvSpPr>
        <p:spPr>
          <a:xfrm flipH="1">
            <a:off x="533113" y="1745950"/>
            <a:ext cx="1655700" cy="3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solidFill>
                  <a:schemeClr val="lt1"/>
                </a:solidFill>
              </a:rPr>
              <a:t>Motion is Detected</a:t>
            </a:r>
            <a:endParaRPr sz="1400">
              <a:solidFill>
                <a:schemeClr val="lt1"/>
              </a:solidFill>
            </a:endParaRPr>
          </a:p>
        </p:txBody>
      </p:sp>
      <p:sp>
        <p:nvSpPr>
          <p:cNvPr id="205" name="Google Shape;205;p25"/>
          <p:cNvSpPr txBox="1"/>
          <p:nvPr>
            <p:ph idx="1" type="subTitle"/>
          </p:nvPr>
        </p:nvSpPr>
        <p:spPr>
          <a:xfrm flipH="1">
            <a:off x="511213" y="1805050"/>
            <a:ext cx="16995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lt1"/>
              </a:solidFill>
              <a:latin typeface="Nunito Sans"/>
              <a:ea typeface="Nunito Sans"/>
              <a:cs typeface="Nunito Sans"/>
              <a:sym typeface="Nunito Sans"/>
            </a:endParaRPr>
          </a:p>
          <a:p>
            <a:pPr indent="0" lvl="0" marL="0" rtl="0" algn="ctr">
              <a:spcBef>
                <a:spcPts val="0"/>
              </a:spcBef>
              <a:spcAft>
                <a:spcPts val="0"/>
              </a:spcAft>
              <a:buNone/>
            </a:pPr>
            <a:r>
              <a:rPr lang="en" sz="1000">
                <a:solidFill>
                  <a:schemeClr val="lt1"/>
                </a:solidFill>
                <a:latin typeface="Nunito Sans"/>
                <a:ea typeface="Nunito Sans"/>
                <a:cs typeface="Nunito Sans"/>
                <a:sym typeface="Nunito Sans"/>
              </a:rPr>
              <a:t>The alarm stays off until motion is detected by an ultrasonic sensor within a certain range of the door, upon which the system is armed.</a:t>
            </a:r>
            <a:endParaRPr sz="1000">
              <a:solidFill>
                <a:schemeClr val="lt1"/>
              </a:solidFill>
              <a:latin typeface="Nunito Sans"/>
              <a:ea typeface="Nunito Sans"/>
              <a:cs typeface="Nunito Sans"/>
              <a:sym typeface="Nunito Sans"/>
            </a:endParaRPr>
          </a:p>
        </p:txBody>
      </p:sp>
      <p:sp>
        <p:nvSpPr>
          <p:cNvPr id="206" name="Google Shape;206;p25"/>
          <p:cNvSpPr txBox="1"/>
          <p:nvPr>
            <p:ph idx="3" type="ctrTitle"/>
          </p:nvPr>
        </p:nvSpPr>
        <p:spPr>
          <a:xfrm flipH="1">
            <a:off x="4015350" y="1746075"/>
            <a:ext cx="1147500" cy="3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solidFill>
                  <a:schemeClr val="lt1"/>
                </a:solidFill>
              </a:rPr>
              <a:t>Countdown Begins</a:t>
            </a:r>
            <a:endParaRPr sz="1400">
              <a:solidFill>
                <a:schemeClr val="lt1"/>
              </a:solidFill>
            </a:endParaRPr>
          </a:p>
        </p:txBody>
      </p:sp>
      <p:sp>
        <p:nvSpPr>
          <p:cNvPr id="207" name="Google Shape;207;p25"/>
          <p:cNvSpPr txBox="1"/>
          <p:nvPr>
            <p:ph idx="4" type="subTitle"/>
          </p:nvPr>
        </p:nvSpPr>
        <p:spPr>
          <a:xfrm flipH="1">
            <a:off x="3640488" y="1955350"/>
            <a:ext cx="1854300" cy="9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Nunito Sans"/>
                <a:ea typeface="Nunito Sans"/>
                <a:cs typeface="Nunito Sans"/>
                <a:sym typeface="Nunito Sans"/>
              </a:rPr>
              <a:t>Once the countdown starts, individuals have a user-determined </a:t>
            </a:r>
            <a:r>
              <a:rPr lang="en" sz="1000">
                <a:solidFill>
                  <a:schemeClr val="lt1"/>
                </a:solidFill>
                <a:latin typeface="Nunito Sans"/>
                <a:ea typeface="Nunito Sans"/>
                <a:cs typeface="Nunito Sans"/>
                <a:sym typeface="Nunito Sans"/>
              </a:rPr>
              <a:t>amount</a:t>
            </a:r>
            <a:r>
              <a:rPr lang="en" sz="1000">
                <a:solidFill>
                  <a:schemeClr val="lt1"/>
                </a:solidFill>
                <a:latin typeface="Nunito Sans"/>
                <a:ea typeface="Nunito Sans"/>
                <a:cs typeface="Nunito Sans"/>
                <a:sym typeface="Nunito Sans"/>
              </a:rPr>
              <a:t> of time to pass the facial scan or enter the PIN.</a:t>
            </a:r>
            <a:endParaRPr sz="1000">
              <a:solidFill>
                <a:schemeClr val="lt1"/>
              </a:solidFill>
              <a:latin typeface="Nunito Sans"/>
              <a:ea typeface="Nunito Sans"/>
              <a:cs typeface="Nunito Sans"/>
              <a:sym typeface="Nunito Sans"/>
            </a:endParaRPr>
          </a:p>
          <a:p>
            <a:pPr indent="0" lvl="0" marL="0" rtl="0" algn="l">
              <a:spcBef>
                <a:spcPts val="0"/>
              </a:spcBef>
              <a:spcAft>
                <a:spcPts val="0"/>
              </a:spcAft>
              <a:buNone/>
            </a:pPr>
            <a:r>
              <a:t/>
            </a:r>
            <a:endParaRPr sz="1000">
              <a:solidFill>
                <a:schemeClr val="lt1"/>
              </a:solidFill>
              <a:latin typeface="Nunito Sans"/>
              <a:ea typeface="Nunito Sans"/>
              <a:cs typeface="Nunito Sans"/>
              <a:sym typeface="Nunito Sans"/>
            </a:endParaRPr>
          </a:p>
        </p:txBody>
      </p:sp>
      <p:sp>
        <p:nvSpPr>
          <p:cNvPr id="208" name="Google Shape;208;p25"/>
          <p:cNvSpPr txBox="1"/>
          <p:nvPr>
            <p:ph idx="5" type="ctrTitle"/>
          </p:nvPr>
        </p:nvSpPr>
        <p:spPr>
          <a:xfrm flipH="1">
            <a:off x="2459413" y="2567540"/>
            <a:ext cx="1037100" cy="3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Contact at the Door</a:t>
            </a:r>
            <a:endParaRPr sz="1400"/>
          </a:p>
        </p:txBody>
      </p:sp>
      <p:sp>
        <p:nvSpPr>
          <p:cNvPr id="209" name="Google Shape;209;p25"/>
          <p:cNvSpPr txBox="1"/>
          <p:nvPr>
            <p:ph idx="6" type="subTitle"/>
          </p:nvPr>
        </p:nvSpPr>
        <p:spPr>
          <a:xfrm flipH="1">
            <a:off x="2066712" y="2766025"/>
            <a:ext cx="1827600" cy="9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Nunito Sans"/>
                <a:ea typeface="Nunito Sans"/>
                <a:cs typeface="Nunito Sans"/>
                <a:sym typeface="Nunito Sans"/>
              </a:rPr>
              <a:t>Following the normal lock-and-key entry, opening the door triggers a magnetic contact sensor, which initiates a silent alarm countdown</a:t>
            </a:r>
            <a:r>
              <a:rPr lang="en" sz="1000">
                <a:latin typeface="Nunito Sans"/>
                <a:ea typeface="Nunito Sans"/>
                <a:cs typeface="Nunito Sans"/>
                <a:sym typeface="Nunito Sans"/>
              </a:rPr>
              <a:t>.</a:t>
            </a:r>
            <a:endParaRPr sz="1000">
              <a:latin typeface="Nunito Sans"/>
              <a:ea typeface="Nunito Sans"/>
              <a:cs typeface="Nunito Sans"/>
              <a:sym typeface="Nunito Sans"/>
            </a:endParaRPr>
          </a:p>
          <a:p>
            <a:pPr indent="0" lvl="0" marL="0" rtl="0" algn="ctr">
              <a:spcBef>
                <a:spcPts val="0"/>
              </a:spcBef>
              <a:spcAft>
                <a:spcPts val="0"/>
              </a:spcAft>
              <a:buNone/>
            </a:pPr>
            <a:r>
              <a:rPr lang="en" sz="1000">
                <a:latin typeface="Nunito Sans"/>
                <a:ea typeface="Nunito Sans"/>
                <a:cs typeface="Nunito Sans"/>
                <a:sym typeface="Nunito Sans"/>
              </a:rPr>
              <a:t> </a:t>
            </a:r>
            <a:endParaRPr sz="1000">
              <a:latin typeface="Nunito Sans"/>
              <a:ea typeface="Nunito Sans"/>
              <a:cs typeface="Nunito Sans"/>
              <a:sym typeface="Nunito Sans"/>
            </a:endParaRPr>
          </a:p>
          <a:p>
            <a:pPr indent="0" lvl="0" marL="0" rtl="0" algn="l">
              <a:spcBef>
                <a:spcPts val="0"/>
              </a:spcBef>
              <a:spcAft>
                <a:spcPts val="0"/>
              </a:spcAft>
              <a:buNone/>
            </a:pPr>
            <a:r>
              <a:t/>
            </a:r>
            <a:endParaRPr sz="1000">
              <a:latin typeface="Nunito Sans"/>
              <a:ea typeface="Nunito Sans"/>
              <a:cs typeface="Nunito Sans"/>
              <a:sym typeface="Nunito Sans"/>
            </a:endParaRPr>
          </a:p>
        </p:txBody>
      </p:sp>
      <p:sp>
        <p:nvSpPr>
          <p:cNvPr id="210" name="Google Shape;210;p25"/>
          <p:cNvSpPr txBox="1"/>
          <p:nvPr>
            <p:ph idx="7" type="ctrTitle"/>
          </p:nvPr>
        </p:nvSpPr>
        <p:spPr>
          <a:xfrm flipH="1">
            <a:off x="5476513" y="2565000"/>
            <a:ext cx="1376400" cy="3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Scanning the Face</a:t>
            </a:r>
            <a:endParaRPr sz="1400"/>
          </a:p>
        </p:txBody>
      </p:sp>
      <p:sp>
        <p:nvSpPr>
          <p:cNvPr id="211" name="Google Shape;211;p25"/>
          <p:cNvSpPr txBox="1"/>
          <p:nvPr>
            <p:ph idx="8" type="subTitle"/>
          </p:nvPr>
        </p:nvSpPr>
        <p:spPr>
          <a:xfrm flipH="1">
            <a:off x="5249650" y="2766025"/>
            <a:ext cx="1771800" cy="108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Nunito Sans"/>
                <a:ea typeface="Nunito Sans"/>
                <a:cs typeface="Nunito Sans"/>
                <a:sym typeface="Nunito Sans"/>
              </a:rPr>
              <a:t>Opening the door triggers</a:t>
            </a:r>
            <a:endParaRPr sz="1000">
              <a:latin typeface="Nunito Sans"/>
              <a:ea typeface="Nunito Sans"/>
              <a:cs typeface="Nunito Sans"/>
              <a:sym typeface="Nunito Sans"/>
            </a:endParaRPr>
          </a:p>
          <a:p>
            <a:pPr indent="0" lvl="0" marL="0" rtl="0" algn="ctr">
              <a:spcBef>
                <a:spcPts val="0"/>
              </a:spcBef>
              <a:spcAft>
                <a:spcPts val="0"/>
              </a:spcAft>
              <a:buNone/>
            </a:pPr>
            <a:r>
              <a:rPr lang="en" sz="1000">
                <a:latin typeface="Nunito Sans"/>
                <a:ea typeface="Nunito Sans"/>
                <a:cs typeface="Nunito Sans"/>
                <a:sym typeface="Nunito Sans"/>
              </a:rPr>
              <a:t>the camera and the PIN keypad. Passing the scan, or inputting the PIN as backup will disarm the alarm.</a:t>
            </a:r>
            <a:endParaRPr sz="1000">
              <a:latin typeface="Nunito Sans"/>
              <a:ea typeface="Nunito Sans"/>
              <a:cs typeface="Nunito Sans"/>
              <a:sym typeface="Nunito Sans"/>
            </a:endParaRPr>
          </a:p>
        </p:txBody>
      </p:sp>
      <p:sp>
        <p:nvSpPr>
          <p:cNvPr id="212" name="Google Shape;212;p25"/>
          <p:cNvSpPr/>
          <p:nvPr/>
        </p:nvSpPr>
        <p:spPr>
          <a:xfrm rot="5400000">
            <a:off x="7282972" y="-391616"/>
            <a:ext cx="3262631" cy="1970235"/>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p:nvPr/>
        </p:nvSpPr>
        <p:spPr>
          <a:xfrm>
            <a:off x="6794364" y="1452699"/>
            <a:ext cx="1933500" cy="16752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14" name="Google Shape;214;p25"/>
          <p:cNvSpPr txBox="1"/>
          <p:nvPr>
            <p:ph idx="3" type="ctrTitle"/>
          </p:nvPr>
        </p:nvSpPr>
        <p:spPr>
          <a:xfrm flipH="1">
            <a:off x="7242613" y="1746073"/>
            <a:ext cx="1037100" cy="3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solidFill>
                  <a:schemeClr val="lt1"/>
                </a:solidFill>
              </a:rPr>
              <a:t>Intruder Alert!</a:t>
            </a:r>
            <a:endParaRPr sz="1400">
              <a:solidFill>
                <a:schemeClr val="lt1"/>
              </a:solidFill>
            </a:endParaRPr>
          </a:p>
        </p:txBody>
      </p:sp>
      <p:sp>
        <p:nvSpPr>
          <p:cNvPr id="215" name="Google Shape;215;p25"/>
          <p:cNvSpPr txBox="1"/>
          <p:nvPr>
            <p:ph idx="4" type="subTitle"/>
          </p:nvPr>
        </p:nvSpPr>
        <p:spPr>
          <a:xfrm flipH="1">
            <a:off x="6828563" y="1955350"/>
            <a:ext cx="1854300" cy="9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Nunito Sans"/>
                <a:ea typeface="Nunito Sans"/>
                <a:cs typeface="Nunito Sans"/>
                <a:sym typeface="Nunito Sans"/>
              </a:rPr>
              <a:t>If the facial recognition scan fails or the wrong PIN is inputted, the alarm will ring, and a notification will be sent to the user via the companion app, along with a </a:t>
            </a:r>
            <a:r>
              <a:rPr lang="en">
                <a:solidFill>
                  <a:schemeClr val="lt1"/>
                </a:solidFill>
                <a:latin typeface="Nunito Sans"/>
                <a:ea typeface="Nunito Sans"/>
                <a:cs typeface="Nunito Sans"/>
                <a:sym typeface="Nunito Sans"/>
              </a:rPr>
              <a:t>picture of the intruder’s face</a:t>
            </a:r>
            <a:r>
              <a:rPr lang="en">
                <a:solidFill>
                  <a:schemeClr val="lt1"/>
                </a:solidFill>
                <a:latin typeface="Nunito Sans"/>
                <a:ea typeface="Nunito Sans"/>
                <a:cs typeface="Nunito Sans"/>
                <a:sym typeface="Nunito Sans"/>
              </a:rPr>
              <a:t>.</a:t>
            </a:r>
            <a:endParaRPr>
              <a:solidFill>
                <a:schemeClr val="lt1"/>
              </a:solidFill>
              <a:latin typeface="Nunito Sans"/>
              <a:ea typeface="Nunito Sans"/>
              <a:cs typeface="Nunito Sans"/>
              <a:sym typeface="Nunito Sans"/>
            </a:endParaRPr>
          </a:p>
          <a:p>
            <a:pPr indent="0" lvl="0" marL="0" rtl="0" algn="l">
              <a:spcBef>
                <a:spcPts val="0"/>
              </a:spcBef>
              <a:spcAft>
                <a:spcPts val="0"/>
              </a:spcAft>
              <a:buNone/>
            </a:pPr>
            <a:r>
              <a:t/>
            </a:r>
            <a:endParaRPr sz="1000">
              <a:solidFill>
                <a:schemeClr val="lt1"/>
              </a:solidFill>
              <a:latin typeface="Nunito Sans"/>
              <a:ea typeface="Nunito Sans"/>
              <a:cs typeface="Nunito Sans"/>
              <a:sym typeface="Nuni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19" name="Shape 219"/>
        <p:cNvGrpSpPr/>
        <p:nvPr/>
      </p:nvGrpSpPr>
      <p:grpSpPr>
        <a:xfrm>
          <a:off x="0" y="0"/>
          <a:ext cx="0" cy="0"/>
          <a:chOff x="0" y="0"/>
          <a:chExt cx="0" cy="0"/>
        </a:xfrm>
      </p:grpSpPr>
      <p:sp>
        <p:nvSpPr>
          <p:cNvPr id="220" name="Google Shape;220;p26"/>
          <p:cNvSpPr txBox="1"/>
          <p:nvPr>
            <p:ph type="ctrTitle"/>
          </p:nvPr>
        </p:nvSpPr>
        <p:spPr>
          <a:xfrm>
            <a:off x="4020266" y="2355535"/>
            <a:ext cx="3281400" cy="803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COMPONENTS &amp; SOFTWARE</a:t>
            </a:r>
            <a:endParaRPr/>
          </a:p>
        </p:txBody>
      </p:sp>
      <p:sp>
        <p:nvSpPr>
          <p:cNvPr id="221" name="Google Shape;221;p26"/>
          <p:cNvSpPr txBox="1"/>
          <p:nvPr>
            <p:ph idx="2" type="title"/>
          </p:nvPr>
        </p:nvSpPr>
        <p:spPr>
          <a:xfrm>
            <a:off x="4322366" y="1753435"/>
            <a:ext cx="2979300" cy="75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02</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keting Newsletter">
  <a:themeElements>
    <a:clrScheme name="Simple Light">
      <a:dk1>
        <a:srgbClr val="191919"/>
      </a:dk1>
      <a:lt1>
        <a:srgbClr val="F3F3F3"/>
      </a:lt1>
      <a:dk2>
        <a:srgbClr val="D9D9D9"/>
      </a:dk2>
      <a:lt2>
        <a:srgbClr val="434343"/>
      </a:lt2>
      <a:accent1>
        <a:srgbClr val="097A80"/>
      </a:accent1>
      <a:accent2>
        <a:srgbClr val="B3B896"/>
      </a:accent2>
      <a:accent3>
        <a:srgbClr val="F1C34E"/>
      </a:accent3>
      <a:accent4>
        <a:srgbClr val="E0666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